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76" r:id="rId2"/>
    <p:sldId id="490" r:id="rId3"/>
    <p:sldId id="378" r:id="rId4"/>
    <p:sldId id="491" r:id="rId5"/>
    <p:sldId id="561" r:id="rId6"/>
    <p:sldId id="492" r:id="rId7"/>
    <p:sldId id="562" r:id="rId8"/>
    <p:sldId id="564" r:id="rId9"/>
    <p:sldId id="563" r:id="rId10"/>
    <p:sldId id="568" r:id="rId11"/>
    <p:sldId id="565" r:id="rId12"/>
    <p:sldId id="566" r:id="rId13"/>
    <p:sldId id="567" r:id="rId14"/>
    <p:sldId id="502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9" r:id="rId25"/>
    <p:sldId id="578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87" r:id="rId34"/>
    <p:sldId id="588" r:id="rId35"/>
    <p:sldId id="589" r:id="rId36"/>
    <p:sldId id="590" r:id="rId37"/>
    <p:sldId id="593" r:id="rId38"/>
    <p:sldId id="596" r:id="rId39"/>
    <p:sldId id="594" r:id="rId40"/>
    <p:sldId id="595" r:id="rId41"/>
    <p:sldId id="598" r:id="rId42"/>
    <p:sldId id="599" r:id="rId43"/>
    <p:sldId id="597" r:id="rId44"/>
    <p:sldId id="600" r:id="rId45"/>
    <p:sldId id="591" r:id="rId46"/>
    <p:sldId id="592" r:id="rId47"/>
    <p:sldId id="601" r:id="rId48"/>
    <p:sldId id="604" r:id="rId49"/>
    <p:sldId id="602" r:id="rId50"/>
    <p:sldId id="603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7" r:id="rId62"/>
    <p:sldId id="618" r:id="rId63"/>
    <p:sldId id="619" r:id="rId64"/>
    <p:sldId id="621" r:id="rId65"/>
    <p:sldId id="620" r:id="rId66"/>
    <p:sldId id="615" r:id="rId67"/>
    <p:sldId id="622" r:id="rId68"/>
    <p:sldId id="616" r:id="rId69"/>
    <p:sldId id="623" r:id="rId70"/>
    <p:sldId id="624" r:id="rId71"/>
    <p:sldId id="626" r:id="rId72"/>
    <p:sldId id="625" r:id="rId73"/>
    <p:sldId id="627" r:id="rId7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3" autoAdjust="0"/>
    <p:restoredTop sz="94660"/>
  </p:normalViewPr>
  <p:slideViewPr>
    <p:cSldViewPr>
      <p:cViewPr varScale="1">
        <p:scale>
          <a:sx n="74" d="100"/>
          <a:sy n="74" d="100"/>
        </p:scale>
        <p:origin x="3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A6B4-4A98-47E5-A1CB-D8DDDABE846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D5B2B-70F1-4EE3-B361-15B0F277D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9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B2BA-2ECA-450D-A22B-DF24447D0C0D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90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36D-3A2B-4426-8A51-359EC57AD13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4B6C-7550-4833-BA86-50F43D122257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29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8E835-06C8-4257-9BDE-928E55A7919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1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FC2D-D584-420C-9D94-9B7614AF6F88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9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BDAD-93F2-4785-82B2-134CB7161610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3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D2AE0-8D26-46E0-A2D3-A71776036DF7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6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6AE6-057F-424A-868E-C5B25C7CA4E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8A97-DF01-4C6D-8AF1-AA80190F0657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BD81-AFD5-4734-B8D8-2CA0D4CFA07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1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5842F-72FE-4E38-A8E9-08A27F84832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2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111CE-E28E-49F7-90CD-67C67D4AE723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44D8-7B6D-488F-8BCD-F2B29A5F6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8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i.shadcn.com/them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bcsultan/daiso-shopp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basir/next-pg-shadcn-ecommerce/tree/main/less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aiso-shopping.vercel.app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lbcsultans-projects/~/stores" TargetMode="External"/><Relationship Id="rId2" Type="http://schemas.openxmlformats.org/officeDocument/2006/relationships/hyperlink" Target="https://vercel.com/docs/storage/vercel-postg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rm.drizzle.team/docs/get-started-postgresql#vercel-postgres" TargetMode="External"/><Relationship Id="rId2" Type="http://schemas.openxmlformats.org/officeDocument/2006/relationships/hyperlink" Target="https://orm.drizzle.te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orm.drizzle.team/docs/get-started/vercel-ne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ocal.drizzle.stud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ir/next-pg-shadcn-ecommerce" TargetMode="External"/><Relationship Id="rId2" Type="http://schemas.openxmlformats.org/officeDocument/2006/relationships/hyperlink" Target="https://www.youtube.com/watch?v=M4DrCi8EuY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xt-shadcn-ecommerce.vercel.app/" TargetMode="External"/><Relationship Id="rId5" Type="http://schemas.openxmlformats.org/officeDocument/2006/relationships/hyperlink" Target="https://github.com/lbcsultan/next-shadcn-ecommerce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js.dev/getting-started/installation?framework=Next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js.dev/getting-started/adapters/drizzl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ui.shadcn.com/docs/installation/nex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iso-shopping.vercel.app/cart" TargetMode="External"/><Relationship Id="rId2" Type="http://schemas.openxmlformats.org/officeDocument/2006/relationships/hyperlink" Target="http://localhost:3000/c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i.shadcn.com/docs/installation/next" TargetMode="External"/><Relationship Id="rId2" Type="http://schemas.openxmlformats.org/officeDocument/2006/relationships/hyperlink" Target="https://ui.shadc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484784"/>
            <a:ext cx="7772400" cy="22322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 smtClean="0"/>
              <a:t>웹서버보안프로그래밍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5. </a:t>
            </a:r>
            <a:r>
              <a:rPr lang="ko-KR" altLang="en-US" sz="2800" dirty="0" smtClean="0"/>
              <a:t>쇼핑몰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예제 프로젝트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00" y="4102224"/>
            <a:ext cx="6400800" cy="2135088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중부대학교 정보보호학과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이병천 교수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sultan@joongbu.ac.kr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컴포넌트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Button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b="1" dirty="0"/>
              <a:t>&gt; 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add button</a:t>
            </a:r>
          </a:p>
          <a:p>
            <a:pPr lvl="1"/>
            <a:r>
              <a:rPr lang="en-US" altLang="ko-KR" dirty="0" smtClean="0"/>
              <a:t>components/</a:t>
            </a:r>
            <a:r>
              <a:rPr lang="en-US" altLang="ko-KR" dirty="0" err="1" smtClean="0"/>
              <a:t>ui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button.tsx</a:t>
            </a:r>
            <a:r>
              <a:rPr lang="ko-KR" altLang="en-US" dirty="0" smtClean="0"/>
              <a:t>가 추가됨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808775"/>
            <a:ext cx="7128792" cy="37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컴포넌트 추가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사용해보기 </a:t>
            </a:r>
            <a:endParaRPr lang="en-US" altLang="ko-KR" dirty="0" smtClean="0"/>
          </a:p>
          <a:p>
            <a:r>
              <a:rPr lang="ko-KR" altLang="en-US" dirty="0" smtClean="0"/>
              <a:t>메인페이지에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/app/</a:t>
            </a:r>
            <a:r>
              <a:rPr lang="en-US" altLang="ko-KR" dirty="0" err="1" smtClean="0"/>
              <a:t>page.tsx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27448" y="2636912"/>
            <a:ext cx="5407571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Button } from '@/components/</a:t>
            </a:r>
            <a:r>
              <a:rPr lang="en-US" altLang="ko-KR" dirty="0" err="1"/>
              <a:t>ui</a:t>
            </a:r>
            <a:r>
              <a:rPr lang="en-US" altLang="ko-KR" dirty="0"/>
              <a:t>/button'</a:t>
            </a:r>
          </a:p>
          <a:p>
            <a:r>
              <a:rPr lang="en-US" altLang="ko-KR" dirty="0"/>
              <a:t>import Image from 'next/image'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export default function Home() {</a:t>
            </a:r>
          </a:p>
          <a:p>
            <a:r>
              <a:rPr lang="en-US" altLang="ko-KR" dirty="0"/>
              <a:t>  return (</a:t>
            </a:r>
          </a:p>
          <a:p>
            <a:r>
              <a:rPr lang="en-US" altLang="ko-KR" dirty="0"/>
              <a:t>    &lt;div&gt;</a:t>
            </a:r>
          </a:p>
          <a:p>
            <a:r>
              <a:rPr lang="en-US" altLang="ko-KR" dirty="0"/>
              <a:t>      &lt;Button variant={'default'} size={'</a:t>
            </a:r>
            <a:r>
              <a:rPr lang="en-US" altLang="ko-KR" dirty="0" err="1"/>
              <a:t>lg</a:t>
            </a:r>
            <a:r>
              <a:rPr lang="en-US" altLang="ko-KR" dirty="0"/>
              <a:t>'}&gt;</a:t>
            </a:r>
          </a:p>
          <a:p>
            <a:r>
              <a:rPr lang="en-US" altLang="ko-KR" dirty="0"/>
              <a:t>        Button: click me</a:t>
            </a:r>
          </a:p>
          <a:p>
            <a:r>
              <a:rPr lang="en-US" altLang="ko-KR" dirty="0"/>
              <a:t>      &lt;/Button&gt;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)</a:t>
            </a:r>
          </a:p>
          <a:p>
            <a:r>
              <a:rPr lang="en-US" altLang="ko-KR" dirty="0" smtClean="0"/>
              <a:t>}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511824" y="5337142"/>
            <a:ext cx="629281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</a:t>
            </a:r>
            <a:r>
              <a:rPr lang="ko-KR" altLang="en-US" dirty="0" smtClean="0"/>
              <a:t>컴포넌트를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속성 값 사용 가능 </a:t>
            </a:r>
            <a:endParaRPr lang="en-US" altLang="ko-KR" dirty="0" smtClean="0"/>
          </a:p>
          <a:p>
            <a:r>
              <a:rPr lang="en-US" altLang="ko-KR" dirty="0" smtClean="0"/>
              <a:t>Variant: default, destructive, outline, secondary, ghost, link</a:t>
            </a:r>
          </a:p>
          <a:p>
            <a:r>
              <a:rPr lang="en-US" altLang="ko-KR" dirty="0" smtClean="0"/>
              <a:t>Size: default, </a:t>
            </a:r>
            <a:r>
              <a:rPr lang="en-US" altLang="ko-KR" dirty="0" err="1" smtClean="0"/>
              <a:t>sm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lg</a:t>
            </a:r>
            <a:r>
              <a:rPr lang="en-US" altLang="ko-KR" dirty="0" smtClean="0"/>
              <a:t>, icon </a:t>
            </a:r>
          </a:p>
          <a:p>
            <a:r>
              <a:rPr lang="ko-KR" altLang="en-US" dirty="0" smtClean="0"/>
              <a:t>중에서 선택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 가능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54" y="2636912"/>
            <a:ext cx="3354110" cy="12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0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테마 바꾸기 가능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ui.shadcn.com/themes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오렌지 테마로 변경 </a:t>
            </a:r>
            <a:endParaRPr lang="en-US" altLang="ko-KR" dirty="0" smtClean="0"/>
          </a:p>
          <a:p>
            <a:r>
              <a:rPr lang="en-US" altLang="ko-KR" dirty="0" smtClean="0"/>
              <a:t>Copy code 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globals.css </a:t>
            </a:r>
            <a:r>
              <a:rPr lang="ko-KR" altLang="en-US" dirty="0" smtClean="0"/>
              <a:t>내용을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51" y="1527736"/>
            <a:ext cx="4178698" cy="4713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26" y="4149080"/>
            <a:ext cx="3295547" cy="153837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6240016" y="3212976"/>
            <a:ext cx="115212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 and push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github.com/lbcsultan/daiso-shopping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492896"/>
            <a:ext cx="7128792" cy="16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Lessons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6062464" cy="4525963"/>
          </a:xfrm>
        </p:spPr>
        <p:txBody>
          <a:bodyPr/>
          <a:lstStyle/>
          <a:p>
            <a:r>
              <a:rPr lang="ko-KR" altLang="en-US" dirty="0" smtClean="0"/>
              <a:t>다음의 가이드를 따라서 진행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가이드가 매우 잘 정리되어 있음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github.com/basir/next-pg-shadcn-ecommerce/tree/main/lessons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03. create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 app</a:t>
            </a:r>
            <a:r>
              <a:rPr lang="ko-KR" altLang="en-US" dirty="0" smtClean="0"/>
              <a:t>까지 이미 완료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253906"/>
            <a:ext cx="4469625" cy="50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Create website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remove </a:t>
            </a:r>
            <a:r>
              <a:rPr lang="en-US" altLang="ko-KR" dirty="0"/>
              <a:t>app/favicon.ico, public/</a:t>
            </a:r>
            <a:r>
              <a:rPr lang="en-US" altLang="ko-KR" dirty="0" err="1"/>
              <a:t>vercel.svg</a:t>
            </a:r>
            <a:r>
              <a:rPr lang="en-US" altLang="ko-KR" dirty="0"/>
              <a:t> and </a:t>
            </a:r>
            <a:r>
              <a:rPr lang="en-US" altLang="ko-KR" dirty="0" err="1"/>
              <a:t>next.svg</a:t>
            </a:r>
            <a:endParaRPr lang="en-US" altLang="ko-KR" dirty="0"/>
          </a:p>
          <a:p>
            <a:r>
              <a:rPr lang="en-US" altLang="ko-KR" dirty="0" smtClean="0"/>
              <a:t>2. add </a:t>
            </a:r>
            <a:r>
              <a:rPr lang="en-US" altLang="ko-KR" dirty="0"/>
              <a:t>app/</a:t>
            </a:r>
            <a:r>
              <a:rPr lang="en-US" altLang="ko-KR" dirty="0" err="1"/>
              <a:t>icon.svg</a:t>
            </a:r>
            <a:r>
              <a:rPr lang="en-US" altLang="ko-KR" dirty="0"/>
              <a:t> and public/assets/icons/</a:t>
            </a:r>
            <a:r>
              <a:rPr lang="en-US" altLang="ko-KR" dirty="0" err="1"/>
              <a:t>logo.svg</a:t>
            </a:r>
            <a:endParaRPr lang="en-US" altLang="ko-KR" dirty="0"/>
          </a:p>
          <a:p>
            <a:r>
              <a:rPr lang="en-US" altLang="ko-KR" dirty="0" smtClean="0"/>
              <a:t>3. app/globals.css</a:t>
            </a:r>
            <a:endParaRPr lang="en-US" altLang="ko-KR" dirty="0"/>
          </a:p>
          <a:p>
            <a:r>
              <a:rPr lang="en-US" altLang="ko-KR" dirty="0" smtClean="0"/>
              <a:t>4. lib/constants/</a:t>
            </a:r>
            <a:r>
              <a:rPr lang="en-US" altLang="ko-KR" dirty="0" err="1" smtClean="0"/>
              <a:t>index.ts</a:t>
            </a:r>
            <a:endParaRPr lang="en-US" altLang="ko-KR" dirty="0" smtClean="0"/>
          </a:p>
          <a:p>
            <a:r>
              <a:rPr lang="en-US" altLang="ko-KR" dirty="0" smtClean="0"/>
              <a:t>5. components/shared/header/</a:t>
            </a:r>
            <a:r>
              <a:rPr lang="en-US" altLang="ko-KR" dirty="0" err="1" smtClean="0"/>
              <a:t>index.tsx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6. components/shared/</a:t>
            </a:r>
            <a:r>
              <a:rPr lang="en-US" altLang="ko-KR" dirty="0" err="1" smtClean="0"/>
              <a:t>footer.tsx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7. app</a:t>
            </a:r>
            <a:r>
              <a:rPr lang="en-US" altLang="ko-KR" dirty="0"/>
              <a:t>/(root)/</a:t>
            </a:r>
            <a:r>
              <a:rPr lang="en-US" altLang="ko-KR" dirty="0" err="1"/>
              <a:t>layout.tsx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8. </a:t>
            </a:r>
            <a:r>
              <a:rPr lang="en-US" altLang="ko-KR" dirty="0"/>
              <a:t>move app/</a:t>
            </a:r>
            <a:r>
              <a:rPr lang="en-US" altLang="ko-KR" dirty="0" err="1"/>
              <a:t>page.tsx</a:t>
            </a:r>
            <a:r>
              <a:rPr lang="en-US" altLang="ko-KR" dirty="0"/>
              <a:t> to app/(root)/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Commit</a:t>
            </a:r>
            <a:r>
              <a:rPr lang="en-US" altLang="ko-KR" b="1" dirty="0"/>
              <a:t> </a:t>
            </a:r>
            <a:r>
              <a:rPr lang="en-US" altLang="ko-KR" b="1" dirty="0" smtClean="0"/>
              <a:t>f6cd878 </a:t>
            </a:r>
            <a:r>
              <a:rPr lang="ko-KR" altLang="en-US" b="1" dirty="0" smtClean="0"/>
              <a:t>참조 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43872" y="5733256"/>
            <a:ext cx="58352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가이드를 따라 진행하고 내용을 이해하려고 노력할 것 </a:t>
            </a:r>
          </a:p>
        </p:txBody>
      </p:sp>
    </p:spTree>
    <p:extLst>
      <p:ext uri="{BB962C8B-B14F-4D97-AF65-F5344CB8AC3E}">
        <p14:creationId xmlns:p14="http://schemas.microsoft.com/office/powerpoint/2010/main" val="933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Create website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Commit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push</a:t>
            </a:r>
          </a:p>
          <a:p>
            <a:pPr lvl="1"/>
            <a:r>
              <a:rPr lang="en-US" altLang="ko-KR" dirty="0" smtClean="0"/>
              <a:t>Message: 04. create website layout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793649"/>
            <a:ext cx="5688632" cy="4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4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05. List products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.</a:t>
            </a:r>
            <a:r>
              <a:rPr lang="en-US" altLang="ko-KR" dirty="0" err="1" smtClean="0"/>
              <a:t>eslintrc.json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/>
              <a:t>copy sample product images to public/assets/images </a:t>
            </a:r>
            <a:r>
              <a:rPr lang="en-US" altLang="ko-KR" dirty="0" smtClean="0"/>
              <a:t>folder </a:t>
            </a:r>
          </a:p>
          <a:p>
            <a:pPr lvl="1"/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준비 </a:t>
            </a:r>
            <a:endParaRPr lang="en-US" altLang="ko-KR" dirty="0"/>
          </a:p>
          <a:p>
            <a:r>
              <a:rPr lang="en-US" altLang="ko-KR" dirty="0" smtClean="0"/>
              <a:t>3. lib/sample-</a:t>
            </a:r>
            <a:r>
              <a:rPr lang="en-US" altLang="ko-KR" dirty="0" err="1" smtClean="0"/>
              <a:t>data.ts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초기화면용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샘플데이터</a:t>
            </a:r>
            <a:r>
              <a:rPr lang="ko-KR" altLang="en-US" dirty="0" smtClean="0"/>
              <a:t> 준비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/>
              <a:t>pnpm</a:t>
            </a:r>
            <a:r>
              <a:rPr lang="en-US" altLang="ko-KR" dirty="0"/>
              <a:t> dlx </a:t>
            </a:r>
            <a:r>
              <a:rPr lang="en-US" altLang="ko-KR" dirty="0" err="1"/>
              <a:t>shadcn-ui@latest</a:t>
            </a:r>
            <a:r>
              <a:rPr lang="en-US" altLang="ko-KR" dirty="0"/>
              <a:t> add card </a:t>
            </a:r>
            <a:br>
              <a:rPr lang="en-US" altLang="ko-KR" dirty="0"/>
            </a:br>
            <a:r>
              <a:rPr lang="en-US" altLang="ko-KR" b="1" dirty="0"/>
              <a:t>(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add </a:t>
            </a:r>
            <a:r>
              <a:rPr lang="en-US" altLang="ko-KR" b="1" dirty="0" smtClean="0"/>
              <a:t>card </a:t>
            </a:r>
            <a:r>
              <a:rPr lang="ko-KR" altLang="en-US" b="1" dirty="0" smtClean="0"/>
              <a:t>로 변경 적용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dirty="0" smtClean="0"/>
              <a:t>5. components/shared/product/product-</a:t>
            </a:r>
            <a:r>
              <a:rPr lang="en-US" altLang="ko-KR" dirty="0" err="1" smtClean="0"/>
              <a:t>card.tsx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제품정보를 카드 형식으로 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위에서 추가한 </a:t>
            </a:r>
            <a:r>
              <a:rPr lang="en-US" altLang="ko-KR" dirty="0" smtClean="0"/>
              <a:t>Card </a:t>
            </a:r>
            <a:r>
              <a:rPr lang="ko-KR" altLang="en-US" dirty="0" smtClean="0"/>
              <a:t>컴포넌트 사용 </a:t>
            </a:r>
            <a:endParaRPr lang="en-US" altLang="ko-KR" dirty="0" smtClean="0"/>
          </a:p>
          <a:p>
            <a:r>
              <a:rPr lang="en-US" altLang="ko-KR" dirty="0" smtClean="0"/>
              <a:t>6. components/shared/product/product-</a:t>
            </a:r>
            <a:r>
              <a:rPr lang="en-US" altLang="ko-KR" dirty="0" err="1" smtClean="0"/>
              <a:t>list.tsx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제품들을 그리드 형식으로 전시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/>
              <a:t>app/(root)/</a:t>
            </a:r>
            <a:r>
              <a:rPr lang="en-US" altLang="ko-KR" dirty="0" err="1" smtClean="0"/>
              <a:t>page.tsx</a:t>
            </a:r>
            <a:endParaRPr lang="en-US" altLang="ko-KR" dirty="0" smtClean="0"/>
          </a:p>
          <a:p>
            <a:pPr lvl="1"/>
            <a:r>
              <a:rPr lang="ko-KR" altLang="en-US" dirty="0"/>
              <a:t>샘플데이터를 읽어와서 </a:t>
            </a:r>
            <a:r>
              <a:rPr lang="ko-KR" altLang="en-US" dirty="0" smtClean="0"/>
              <a:t>위의 </a:t>
            </a:r>
            <a:r>
              <a:rPr lang="en-US" altLang="ko-KR" dirty="0" err="1" smtClean="0"/>
              <a:t>ProductList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사용하여 화면에 표시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5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List products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Build &amp; deploy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run build </a:t>
            </a:r>
          </a:p>
          <a:p>
            <a:pPr lvl="1"/>
            <a:r>
              <a:rPr lang="ko-KR" altLang="en-US" dirty="0" smtClean="0"/>
              <a:t>에러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및 재전송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1700808"/>
            <a:ext cx="5612389" cy="36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 에러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Typescript </a:t>
            </a:r>
            <a:r>
              <a:rPr lang="ko-KR" altLang="en-US" dirty="0" smtClean="0"/>
              <a:t>에러를 해결하기 위해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Product interface</a:t>
            </a:r>
            <a:r>
              <a:rPr lang="ko-KR" altLang="en-US" dirty="0" smtClean="0"/>
              <a:t>를 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any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으로 타입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3432" y="3278686"/>
            <a:ext cx="2288255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export interface Product {</a:t>
            </a:r>
          </a:p>
          <a:p>
            <a:r>
              <a:rPr lang="en-US" altLang="ko-KR" sz="1400" dirty="0"/>
              <a:t>  name: string</a:t>
            </a:r>
          </a:p>
          <a:p>
            <a:r>
              <a:rPr lang="en-US" altLang="ko-KR" sz="1400" dirty="0"/>
              <a:t>  slug: string</a:t>
            </a:r>
          </a:p>
          <a:p>
            <a:r>
              <a:rPr lang="en-US" altLang="ko-KR" sz="1400" dirty="0"/>
              <a:t>  category: string</a:t>
            </a:r>
          </a:p>
          <a:p>
            <a:r>
              <a:rPr lang="en-US" altLang="ko-KR" sz="1400" dirty="0"/>
              <a:t>  images: string[]</a:t>
            </a:r>
          </a:p>
          <a:p>
            <a:r>
              <a:rPr lang="en-US" altLang="ko-KR" sz="1400" dirty="0"/>
              <a:t>  price: string</a:t>
            </a:r>
          </a:p>
          <a:p>
            <a:r>
              <a:rPr lang="en-US" altLang="ko-KR" sz="1400" dirty="0"/>
              <a:t>  brand: string</a:t>
            </a:r>
          </a:p>
          <a:p>
            <a:r>
              <a:rPr lang="en-US" altLang="ko-KR" sz="1400" dirty="0"/>
              <a:t>  rating: string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numReviews</a:t>
            </a:r>
            <a:r>
              <a:rPr lang="en-US" altLang="ko-KR" sz="1400" dirty="0"/>
              <a:t>: number</a:t>
            </a:r>
          </a:p>
          <a:p>
            <a:r>
              <a:rPr lang="en-US" altLang="ko-KR" sz="1400" dirty="0"/>
              <a:t>  stock: number</a:t>
            </a:r>
          </a:p>
          <a:p>
            <a:r>
              <a:rPr lang="en-US" altLang="ko-KR" sz="1400" dirty="0"/>
              <a:t>  description: string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isFeatured</a:t>
            </a:r>
            <a:r>
              <a:rPr lang="en-US" altLang="ko-KR" sz="1400" dirty="0"/>
              <a:t>?: </a:t>
            </a:r>
            <a:r>
              <a:rPr lang="en-US" altLang="ko-KR" sz="1400" dirty="0" err="1"/>
              <a:t>boolean</a:t>
            </a:r>
            <a:endParaRPr lang="en-US" altLang="ko-KR" sz="1400" dirty="0"/>
          </a:p>
          <a:p>
            <a:r>
              <a:rPr lang="en-US" altLang="ko-KR" sz="1400" dirty="0"/>
              <a:t>  banner?: string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83432" y="2909354"/>
            <a:ext cx="171232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/types/</a:t>
            </a:r>
            <a:r>
              <a:rPr lang="en-US" altLang="ko-KR" dirty="0" err="1" smtClean="0"/>
              <a:t>index.ts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1069" y="2616295"/>
            <a:ext cx="6735305" cy="37548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ProductList</a:t>
            </a:r>
            <a:r>
              <a:rPr lang="en-US" altLang="ko-KR" sz="1400" dirty="0"/>
              <a:t> from '@/components/shared/product/product-list'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sampleData</a:t>
            </a:r>
            <a:r>
              <a:rPr lang="en-US" altLang="ko-KR" sz="1400" dirty="0"/>
              <a:t> from '@/lib/sample-data'</a:t>
            </a:r>
          </a:p>
          <a:p>
            <a:r>
              <a:rPr lang="en-US" altLang="ko-KR" sz="1400" dirty="0"/>
              <a:t>import { Product } from '@/types'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default function Home() {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validatedProducts</a:t>
            </a:r>
            <a:r>
              <a:rPr lang="en-US" altLang="ko-KR" sz="1400" dirty="0"/>
              <a:t>: Product[] = </a:t>
            </a:r>
            <a:r>
              <a:rPr lang="en-US" altLang="ko-KR" sz="1400" dirty="0" err="1"/>
              <a:t>sampleData.products.map</a:t>
            </a:r>
            <a:r>
              <a:rPr lang="en-US" altLang="ko-KR" sz="1400" dirty="0"/>
              <a:t>((product) =&gt; ({</a:t>
            </a:r>
          </a:p>
          <a:p>
            <a:r>
              <a:rPr lang="en-US" altLang="ko-KR" sz="1400" dirty="0"/>
              <a:t>    ...product,</a:t>
            </a:r>
          </a:p>
          <a:p>
            <a:r>
              <a:rPr lang="en-US" altLang="ko-KR" sz="1400" dirty="0"/>
              <a:t>    </a:t>
            </a:r>
            <a:r>
              <a:rPr lang="en-US" altLang="ko-KR" sz="1400" dirty="0" err="1"/>
              <a:t>isFeatured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product.isFeatured</a:t>
            </a:r>
            <a:r>
              <a:rPr lang="en-US" altLang="ko-KR" sz="1400" dirty="0"/>
              <a:t> ?? false,</a:t>
            </a:r>
          </a:p>
          <a:p>
            <a:r>
              <a:rPr lang="en-US" altLang="ko-KR" sz="1400" dirty="0"/>
              <a:t>  }))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  return (</a:t>
            </a:r>
          </a:p>
          <a:p>
            <a:r>
              <a:rPr lang="en-US" altLang="ko-KR" sz="1400" dirty="0"/>
              <a:t>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="space-y-8"&gt;</a:t>
            </a:r>
          </a:p>
          <a:p>
            <a:r>
              <a:rPr lang="en-US" altLang="ko-KR" sz="1400" dirty="0"/>
              <a:t>      &lt;h2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="h2-bold"&gt;Latest Products&lt;/h2&gt;</a:t>
            </a:r>
          </a:p>
          <a:p>
            <a:r>
              <a:rPr lang="en-US" altLang="ko-KR" sz="1400" dirty="0"/>
              <a:t>      &lt;</a:t>
            </a:r>
            <a:r>
              <a:rPr lang="en-US" altLang="ko-KR" sz="1400" dirty="0" err="1"/>
              <a:t>ProductList</a:t>
            </a:r>
            <a:r>
              <a:rPr lang="en-US" altLang="ko-KR" sz="1400" dirty="0"/>
              <a:t> data={</a:t>
            </a:r>
            <a:r>
              <a:rPr lang="en-US" altLang="ko-KR" sz="1400" dirty="0" err="1"/>
              <a:t>validatedProducts</a:t>
            </a:r>
            <a:r>
              <a:rPr lang="en-US" altLang="ko-KR" sz="1400" dirty="0"/>
              <a:t>} /&gt;</a:t>
            </a:r>
          </a:p>
          <a:p>
            <a:r>
              <a:rPr lang="en-US" altLang="ko-KR" sz="1400" dirty="0"/>
              <a:t>    &lt;/div&gt;</a:t>
            </a:r>
          </a:p>
          <a:p>
            <a:r>
              <a:rPr lang="en-US" altLang="ko-KR" sz="1400" dirty="0"/>
              <a:t>  )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01069" y="2249064"/>
            <a:ext cx="22860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/app/(root)/</a:t>
            </a:r>
            <a:r>
              <a:rPr lang="en-US" altLang="ko-KR" dirty="0" err="1" smtClean="0"/>
              <a:t>page.tsx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43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강의 개요 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웹개발환경</a:t>
            </a:r>
            <a:r>
              <a:rPr lang="ko-KR" altLang="en-US" dirty="0"/>
              <a:t> 구축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Next.js </a:t>
            </a:r>
            <a:r>
              <a:rPr lang="ko-KR" altLang="en-US" dirty="0"/>
              <a:t>소개 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r>
              <a:rPr lang="en-US" altLang="ko-KR" dirty="0"/>
              <a:t>MongoDB CRUD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쇼핑몰 예제 프로젝트</a:t>
            </a:r>
            <a:r>
              <a:rPr lang="en-US" altLang="ko-KR" b="1" dirty="0"/>
              <a:t>  </a:t>
            </a:r>
          </a:p>
          <a:p>
            <a:pPr marL="457200" indent="-457200">
              <a:buAutoNum type="arabicPeriod"/>
            </a:pPr>
            <a:r>
              <a:rPr lang="en-US" altLang="ko-KR" dirty="0"/>
              <a:t>PBL </a:t>
            </a:r>
            <a:r>
              <a:rPr lang="ko-KR" altLang="en-US" dirty="0" err="1"/>
              <a:t>팀프로젝트</a:t>
            </a:r>
            <a:r>
              <a:rPr lang="ko-KR" altLang="en-US" dirty="0"/>
              <a:t> 발표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82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 성공 후 </a:t>
            </a:r>
            <a:r>
              <a:rPr lang="en-US" altLang="ko-KR" dirty="0" smtClean="0"/>
              <a:t>push &amp; deploy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&amp; push</a:t>
            </a:r>
          </a:p>
          <a:p>
            <a:pPr lvl="1"/>
            <a:r>
              <a:rPr lang="en-US" altLang="ko-KR" dirty="0"/>
              <a:t>Message: 05. list</a:t>
            </a:r>
            <a:r>
              <a:rPr lang="ko-KR" altLang="en-US" dirty="0"/>
              <a:t> </a:t>
            </a:r>
            <a:r>
              <a:rPr lang="en-US" altLang="ko-KR" dirty="0"/>
              <a:t>products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Vercel</a:t>
            </a:r>
            <a:r>
              <a:rPr lang="en-US" altLang="ko-KR" dirty="0" smtClean="0"/>
              <a:t> deploy </a:t>
            </a:r>
          </a:p>
          <a:p>
            <a:pPr lvl="1"/>
            <a:r>
              <a:rPr lang="en-US" altLang="ko-KR" dirty="0">
                <a:hlinkClick r:id="rId2"/>
              </a:rPr>
              <a:t>https://daiso-shopping.vercel.app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79" y="2060848"/>
            <a:ext cx="5871021" cy="39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06. setup drizzle </a:t>
            </a:r>
            <a:r>
              <a:rPr lang="en-US" altLang="ko-KR" b="1" dirty="0" err="1"/>
              <a:t>orm</a:t>
            </a:r>
            <a:r>
              <a:rPr lang="en-US" altLang="ko-KR" b="1" dirty="0"/>
              <a:t> and </a:t>
            </a:r>
            <a:r>
              <a:rPr lang="en-US" altLang="ko-KR" b="1" dirty="0" err="1"/>
              <a:t>postgres</a:t>
            </a:r>
            <a:r>
              <a:rPr lang="en-US" altLang="ko-KR" b="1" dirty="0"/>
              <a:t> </a:t>
            </a:r>
            <a:r>
              <a:rPr lang="en-US" altLang="ko-KR" b="1" dirty="0" smtClean="0"/>
              <a:t>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Vercel.com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database </a:t>
            </a:r>
            <a:r>
              <a:rPr lang="ko-KR" altLang="en-US" dirty="0" smtClean="0"/>
              <a:t>생성하기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vercel.com/docs/storage/vercel-postgres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3"/>
              </a:rPr>
              <a:t>https://vercel.com/lbcsultans-projects/~/</a:t>
            </a:r>
            <a:r>
              <a:rPr lang="en-US" altLang="ko-KR" dirty="0" smtClean="0">
                <a:hlinkClick r:id="rId3"/>
              </a:rPr>
              <a:t>stores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Create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database &gt; </a:t>
            </a:r>
            <a:r>
              <a:rPr lang="en-US" altLang="ko-KR" dirty="0" err="1" smtClean="0"/>
              <a:t>Postgres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29" y="1483812"/>
            <a:ext cx="4176464" cy="48725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4" y="3573016"/>
            <a:ext cx="4300299" cy="28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Vercel.com</a:t>
            </a:r>
            <a:r>
              <a:rPr lang="ko-KR" altLang="en-US" dirty="0"/>
              <a:t>에서 </a:t>
            </a:r>
            <a:r>
              <a:rPr lang="en-US" altLang="ko-KR" dirty="0"/>
              <a:t>database </a:t>
            </a:r>
            <a:r>
              <a:rPr lang="ko-KR" altLang="en-US" dirty="0"/>
              <a:t>생성하기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8" y="1660229"/>
            <a:ext cx="10297144" cy="440590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960096" y="4365104"/>
            <a:ext cx="7200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8184232" y="4293096"/>
            <a:ext cx="2304256" cy="200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8715" y="6247311"/>
            <a:ext cx="235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env.local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63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Vercel.com</a:t>
            </a:r>
            <a:r>
              <a:rPr lang="ko-KR" altLang="en-US" dirty="0"/>
              <a:t>에서 </a:t>
            </a:r>
            <a:r>
              <a:rPr lang="en-US" altLang="ko-KR" dirty="0"/>
              <a:t>database </a:t>
            </a:r>
            <a:r>
              <a:rPr lang="ko-KR" altLang="en-US" dirty="0"/>
              <a:t>생성하기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3"/>
            <a:ext cx="4550296" cy="3090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0056" y="295612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첫번째만 남기고 나머지는 지움</a:t>
            </a:r>
            <a:endParaRPr lang="en-US" altLang="ko-KR" dirty="0" smtClean="0"/>
          </a:p>
          <a:p>
            <a:r>
              <a:rPr lang="en-US" altLang="ko-KR" dirty="0" smtClean="0"/>
              <a:t>APP_NAME, APP_DESCRIPTION </a:t>
            </a:r>
            <a:r>
              <a:rPr lang="ko-KR" altLang="en-US" dirty="0" smtClean="0"/>
              <a:t>추가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39" y="4005064"/>
            <a:ext cx="6313162" cy="2191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9636" y="5827620"/>
            <a:ext cx="11196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env.local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18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ORM(Object-Relational Mapping)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Prisma</a:t>
            </a:r>
            <a:r>
              <a:rPr lang="en-US" altLang="ko-KR" dirty="0" smtClean="0"/>
              <a:t> vs. Drizzle vs. Mongoose 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3575"/>
            <a:ext cx="5298711" cy="4345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860" y="1588458"/>
            <a:ext cx="5754364" cy="43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Drizzle ORM </a:t>
            </a:r>
            <a:r>
              <a:rPr lang="ko-KR" altLang="en-US" dirty="0" smtClean="0"/>
              <a:t>설치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Drizzle ORM</a:t>
            </a:r>
          </a:p>
          <a:p>
            <a:pPr lvl="1"/>
            <a:r>
              <a:rPr lang="en-US" altLang="ko-KR" dirty="0">
                <a:hlinkClick r:id="rId2"/>
              </a:rPr>
              <a:t>https://orm.drizzle.team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3"/>
              </a:rPr>
              <a:t>https://orm.drizzle.team/docs/get-started-postgresql#vercel-postgres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orm.drizzle.team/docs/get-started/vercel-new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drizzle-</a:t>
            </a:r>
            <a:r>
              <a:rPr lang="en-US" altLang="ko-KR" dirty="0" err="1"/>
              <a:t>orm</a:t>
            </a:r>
            <a:r>
              <a:rPr lang="en-US" altLang="ko-KR" dirty="0"/>
              <a:t> @</a:t>
            </a:r>
            <a:r>
              <a:rPr lang="en-US" altLang="ko-KR" dirty="0" err="1"/>
              <a:t>vercel</a:t>
            </a:r>
            <a:r>
              <a:rPr lang="en-US" altLang="ko-KR" dirty="0"/>
              <a:t>/</a:t>
            </a:r>
            <a:r>
              <a:rPr lang="en-US" altLang="ko-KR" dirty="0" err="1"/>
              <a:t>postgres</a:t>
            </a:r>
            <a:r>
              <a:rPr lang="en-US" altLang="ko-KR" dirty="0"/>
              <a:t> </a:t>
            </a:r>
            <a:r>
              <a:rPr lang="en-US" altLang="ko-KR" dirty="0" err="1"/>
              <a:t>dotenv</a:t>
            </a:r>
            <a:endParaRPr lang="en-US" altLang="ko-KR" dirty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-D drizzle-kit </a:t>
            </a:r>
            <a:r>
              <a:rPr lang="en-US" altLang="ko-KR" dirty="0" err="1"/>
              <a:t>tsx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1417638"/>
            <a:ext cx="4167430" cy="37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7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Schema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상품</a:t>
            </a:r>
            <a:r>
              <a:rPr lang="en-US" altLang="ko-KR" dirty="0" smtClean="0"/>
              <a:t> product</a:t>
            </a:r>
            <a:r>
              <a:rPr lang="ko-KR" altLang="en-US" dirty="0" smtClean="0"/>
              <a:t>에 대한 명세 작성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3912" y="568298"/>
            <a:ext cx="6552728" cy="5816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{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boolean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integer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numeric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pgTable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text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timestamp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uniqueIndex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>  </a:t>
            </a:r>
            <a:r>
              <a:rPr lang="en-US" altLang="ko-KR" sz="1200" dirty="0" err="1"/>
              <a:t>uuid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-core'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// PRODUCTS</a:t>
            </a:r>
          </a:p>
          <a:p>
            <a:r>
              <a:rPr lang="en-US" altLang="ko-KR" sz="1200" dirty="0"/>
              <a:t>export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products = </a:t>
            </a:r>
            <a:r>
              <a:rPr lang="en-US" altLang="ko-KR" sz="1200" dirty="0" err="1"/>
              <a:t>pgTable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  'product',</a:t>
            </a:r>
          </a:p>
          <a:p>
            <a:r>
              <a:rPr lang="en-US" altLang="ko-KR" sz="1200" dirty="0"/>
              <a:t>  {</a:t>
            </a:r>
          </a:p>
          <a:p>
            <a:r>
              <a:rPr lang="en-US" altLang="ko-KR" sz="1200" dirty="0"/>
              <a:t>    id: </a:t>
            </a:r>
            <a:r>
              <a:rPr lang="en-US" altLang="ko-KR" sz="1200" dirty="0" err="1"/>
              <a:t>uuid</a:t>
            </a:r>
            <a:r>
              <a:rPr lang="en-US" altLang="ko-KR" sz="1200" dirty="0"/>
              <a:t>('id').</a:t>
            </a:r>
            <a:r>
              <a:rPr lang="en-US" altLang="ko-KR" sz="1200" dirty="0" err="1"/>
              <a:t>defaultRandom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primaryKey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name: text('name').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slug: text('slug').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category: text('category').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images: text('images').array().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brand: text('brand').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description: text('description').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stock: integer('stock').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price: numeric('price', { precision: 12, scale: 2 }).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().default('0'),</a:t>
            </a:r>
          </a:p>
          <a:p>
            <a:r>
              <a:rPr lang="en-US" altLang="ko-KR" sz="1200" dirty="0"/>
              <a:t>    rating: numeric('rating', { precision: 3, scale: 2 })</a:t>
            </a:r>
          </a:p>
          <a:p>
            <a:r>
              <a:rPr lang="en-US" altLang="ko-KR" sz="1200" dirty="0"/>
              <a:t>      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  .default('0'),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: integer('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').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().default(0),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').default(false).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  banner: text('banner'),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createdAt</a:t>
            </a:r>
            <a:r>
              <a:rPr lang="en-US" altLang="ko-KR" sz="1200" dirty="0"/>
              <a:t>: timestamp('</a:t>
            </a:r>
            <a:r>
              <a:rPr lang="en-US" altLang="ko-KR" sz="1200" dirty="0" err="1"/>
              <a:t>createdAt</a:t>
            </a:r>
            <a:r>
              <a:rPr lang="en-US" altLang="ko-KR" sz="1200" dirty="0"/>
              <a:t>').</a:t>
            </a:r>
            <a:r>
              <a:rPr lang="en-US" altLang="ko-KR" sz="1200" dirty="0" err="1"/>
              <a:t>defaultNow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notNull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/>
              <a:t>  },</a:t>
            </a:r>
          </a:p>
          <a:p>
            <a:r>
              <a:rPr lang="en-US" altLang="ko-KR" sz="1200" dirty="0"/>
              <a:t>  (table) =&gt; {</a:t>
            </a:r>
          </a:p>
          <a:p>
            <a:r>
              <a:rPr lang="en-US" altLang="ko-KR" sz="1200" dirty="0"/>
              <a:t>    return 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productSlugIdx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uniqueIndex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product_slug_idx</a:t>
            </a:r>
            <a:r>
              <a:rPr lang="en-US" altLang="ko-KR" sz="1200" dirty="0"/>
              <a:t>').on(</a:t>
            </a:r>
            <a:r>
              <a:rPr lang="en-US" altLang="ko-KR" sz="1200" dirty="0" err="1"/>
              <a:t>table.slug</a:t>
            </a:r>
            <a:r>
              <a:rPr lang="en-US" altLang="ko-KR" sz="1200" dirty="0"/>
              <a:t>),</a:t>
            </a:r>
          </a:p>
          <a:p>
            <a:r>
              <a:rPr lang="en-US" altLang="ko-KR" sz="1200" dirty="0"/>
              <a:t>    }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35360" y="2968955"/>
            <a:ext cx="4896544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 products: [</a:t>
            </a:r>
          </a:p>
          <a:p>
            <a:r>
              <a:rPr lang="en-US" altLang="ko-KR" sz="1200" dirty="0"/>
              <a:t>    {</a:t>
            </a:r>
          </a:p>
          <a:p>
            <a:r>
              <a:rPr lang="en-US" altLang="ko-KR" sz="1200" dirty="0"/>
              <a:t>      name: 'LOOSE FIT PIQUE JOGGER SWEATSHIRT',</a:t>
            </a:r>
          </a:p>
          <a:p>
            <a:r>
              <a:rPr lang="en-US" altLang="ko-KR" sz="1200" dirty="0"/>
              <a:t>      slug: 'loose-fit-pique-jogger-sweatshirt',</a:t>
            </a:r>
          </a:p>
          <a:p>
            <a:r>
              <a:rPr lang="en-US" altLang="ko-KR" sz="1200" dirty="0"/>
              <a:t>      category: "Men's Sweatshirts",</a:t>
            </a:r>
          </a:p>
          <a:p>
            <a:r>
              <a:rPr lang="en-US" altLang="ko-KR" sz="1200" dirty="0"/>
              <a:t>      images: ['/assets/images/p1-1.jpeg', '/assets/images/p1-2.jpeg'],</a:t>
            </a:r>
          </a:p>
          <a:p>
            <a:r>
              <a:rPr lang="en-US" altLang="ko-KR" sz="1200" dirty="0"/>
              <a:t>      price: '59.99',</a:t>
            </a:r>
          </a:p>
          <a:p>
            <a:r>
              <a:rPr lang="en-US" altLang="ko-KR" sz="1200" dirty="0"/>
              <a:t>      brand: 'Nike',</a:t>
            </a:r>
          </a:p>
          <a:p>
            <a:r>
              <a:rPr lang="en-US" altLang="ko-KR" sz="1200" dirty="0"/>
              <a:t>      rating: '4.5',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numReviews</a:t>
            </a:r>
            <a:r>
              <a:rPr lang="en-US" altLang="ko-KR" sz="1200" dirty="0"/>
              <a:t>: 10,</a:t>
            </a:r>
          </a:p>
          <a:p>
            <a:r>
              <a:rPr lang="en-US" altLang="ko-KR" sz="1200" dirty="0"/>
              <a:t>      stock: 5,</a:t>
            </a:r>
          </a:p>
          <a:p>
            <a:r>
              <a:rPr lang="en-US" altLang="ko-KR" sz="1200" dirty="0"/>
              <a:t>      description:</a:t>
            </a:r>
          </a:p>
          <a:p>
            <a:r>
              <a:rPr lang="en-US" altLang="ko-KR" sz="1200" dirty="0"/>
              <a:t>        'Lacoste sporting elegance with an urban twist. Fall in love with this loose, cozy sweatshirt in super-comfortable double-face piqué.',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isFeatured</a:t>
            </a:r>
            <a:r>
              <a:rPr lang="en-US" altLang="ko-KR" sz="1200" dirty="0"/>
              <a:t>: true,</a:t>
            </a:r>
          </a:p>
          <a:p>
            <a:r>
              <a:rPr lang="en-US" altLang="ko-KR" sz="1200" dirty="0"/>
              <a:t>      banner: '/assets/images/banner-1.jpeg',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smtClean="0"/>
              <a:t>},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03912" y="188640"/>
            <a:ext cx="166423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360" y="2599623"/>
            <a:ext cx="214353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/lib/sample-</a:t>
            </a:r>
            <a:r>
              <a:rPr lang="en-US" altLang="ko-KR" dirty="0" err="1" smtClean="0"/>
              <a:t>data.ts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75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Drizzle</a:t>
            </a:r>
            <a:r>
              <a:rPr lang="ko-KR" altLang="en-US" dirty="0" smtClean="0"/>
              <a:t> 환경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-D </a:t>
            </a:r>
            <a:r>
              <a:rPr lang="en-US" altLang="ko-KR" dirty="0" err="1"/>
              <a:t>pg</a:t>
            </a:r>
            <a:r>
              <a:rPr lang="en-US" altLang="ko-KR" dirty="0"/>
              <a:t> @types/</a:t>
            </a:r>
            <a:r>
              <a:rPr lang="en-US" altLang="ko-KR" dirty="0" err="1"/>
              <a:t>pg</a:t>
            </a:r>
            <a:r>
              <a:rPr lang="en-US" altLang="ko-KR" dirty="0"/>
              <a:t> @</a:t>
            </a:r>
            <a:r>
              <a:rPr lang="en-US" altLang="ko-KR" dirty="0" smtClean="0"/>
              <a:t>next/</a:t>
            </a:r>
            <a:r>
              <a:rPr lang="en-US" altLang="ko-KR" dirty="0" err="1" smtClean="0"/>
              <a:t>env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drizzle.config.ts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schema.ts</a:t>
            </a:r>
            <a:r>
              <a:rPr lang="ko-KR" altLang="en-US" dirty="0" smtClean="0"/>
              <a:t>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95235" y="2122978"/>
            <a:ext cx="4668970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/>
              <a:t>cwd</a:t>
            </a:r>
            <a:r>
              <a:rPr lang="en-US" altLang="ko-KR" dirty="0"/>
              <a:t> } from '</a:t>
            </a:r>
            <a:r>
              <a:rPr lang="en-US" altLang="ko-KR" dirty="0" err="1"/>
              <a:t>node:process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loadEnvConfig</a:t>
            </a:r>
            <a:r>
              <a:rPr lang="en-US" altLang="ko-KR" dirty="0"/>
              <a:t> } from '@next/</a:t>
            </a:r>
            <a:r>
              <a:rPr lang="en-US" altLang="ko-KR" dirty="0" err="1"/>
              <a:t>env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loadEnvConfig</a:t>
            </a:r>
            <a:r>
              <a:rPr lang="en-US" altLang="ko-KR" dirty="0"/>
              <a:t>(</a:t>
            </a:r>
            <a:r>
              <a:rPr lang="en-US" altLang="ko-KR" dirty="0" err="1"/>
              <a:t>cwd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import { </a:t>
            </a:r>
            <a:r>
              <a:rPr lang="en-US" altLang="ko-KR" dirty="0" err="1"/>
              <a:t>defineConfig</a:t>
            </a:r>
            <a:r>
              <a:rPr lang="en-US" altLang="ko-KR" dirty="0"/>
              <a:t> } from 'drizzle-kit'</a:t>
            </a:r>
          </a:p>
          <a:p>
            <a:r>
              <a:rPr lang="en-US" altLang="ko-KR" dirty="0"/>
              <a:t>export default </a:t>
            </a:r>
            <a:r>
              <a:rPr lang="en-US" altLang="ko-KR" dirty="0" err="1"/>
              <a:t>defineConfig</a:t>
            </a:r>
            <a:r>
              <a:rPr lang="en-US" altLang="ko-KR" dirty="0"/>
              <a:t>({</a:t>
            </a:r>
          </a:p>
          <a:p>
            <a:r>
              <a:rPr lang="en-US" altLang="ko-KR" dirty="0"/>
              <a:t>  dialect: '</a:t>
            </a:r>
            <a:r>
              <a:rPr lang="en-US" altLang="ko-KR" dirty="0" err="1"/>
              <a:t>postgresql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  schema: './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  out: './drizzle',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dbCredentials</a:t>
            </a:r>
            <a:r>
              <a:rPr lang="en-US" altLang="ko-KR" dirty="0"/>
              <a:t>: {</a:t>
            </a:r>
          </a:p>
          <a:p>
            <a:r>
              <a:rPr lang="en-US" altLang="ko-KR" dirty="0"/>
              <a:t>    url: </a:t>
            </a:r>
            <a:r>
              <a:rPr lang="en-US" altLang="ko-KR" dirty="0" err="1"/>
              <a:t>process.env.POSTGRES_URL</a:t>
            </a:r>
            <a:r>
              <a:rPr lang="en-US" altLang="ko-KR" dirty="0"/>
              <a:t>!,</a:t>
            </a:r>
          </a:p>
          <a:p>
            <a:r>
              <a:rPr lang="en-US" altLang="ko-KR" dirty="0"/>
              <a:t>  },</a:t>
            </a:r>
          </a:p>
          <a:p>
            <a:r>
              <a:rPr lang="en-US" altLang="ko-KR" dirty="0" smtClean="0"/>
              <a:t>})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888088" y="1770236"/>
            <a:ext cx="225728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drizzle.config.ts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Schema</a:t>
            </a:r>
            <a:r>
              <a:rPr lang="ko-KR" altLang="en-US" dirty="0"/>
              <a:t>를 </a:t>
            </a:r>
            <a:r>
              <a:rPr lang="en-US" altLang="ko-KR" dirty="0" err="1"/>
              <a:t>vercel</a:t>
            </a:r>
            <a:r>
              <a:rPr lang="en-US" altLang="ko-KR" dirty="0"/>
              <a:t>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생성된 </a:t>
            </a:r>
            <a:r>
              <a:rPr lang="en-US" altLang="ko-KR" dirty="0" smtClean="0"/>
              <a:t>Schema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vercel</a:t>
            </a:r>
            <a:r>
              <a:rPr lang="en-US" altLang="ko-KR" dirty="0" smtClean="0"/>
              <a:t> database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push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drizzle-kit push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708920"/>
            <a:ext cx="6475944" cy="29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Drizzle-kit studio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Drizzle-kit studio </a:t>
            </a:r>
            <a:r>
              <a:rPr lang="ko-KR" altLang="en-US" dirty="0" smtClean="0"/>
              <a:t>실행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/>
              <a:t>drizzle-kit </a:t>
            </a:r>
            <a:r>
              <a:rPr lang="en-US" altLang="ko-KR" dirty="0" smtClean="0"/>
              <a:t>studio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local.drizzle.studio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3439664"/>
            <a:ext cx="5832648" cy="3099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1600203"/>
            <a:ext cx="6480720" cy="15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쇼핑몰 예제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pPr marL="514350" indent="-514350" algn="l">
              <a:buAutoNum type="arabicPeriod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Picture 2" descr="그래플릿 - 쌓여있는 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42" y="3912343"/>
            <a:ext cx="1711358" cy="15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seed.ts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/>
              <a:t>tsx</a:t>
            </a:r>
            <a:r>
              <a:rPr lang="en-US" altLang="ko-KR" dirty="0"/>
              <a:t> ./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/seed </a:t>
            </a:r>
            <a:r>
              <a:rPr lang="ko-KR" altLang="en-US" dirty="0" smtClean="0"/>
              <a:t>실행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04112" y="274638"/>
            <a:ext cx="3738972" cy="6370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{ 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 } from '</a:t>
            </a:r>
            <a:r>
              <a:rPr lang="en-US" altLang="ko-KR" sz="1200" dirty="0" err="1"/>
              <a:t>node:process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</a:t>
            </a:r>
            <a:r>
              <a:rPr lang="en-US" altLang="ko-KR" sz="1200" dirty="0" err="1"/>
              <a:t>loadEnvConfig</a:t>
            </a:r>
            <a:r>
              <a:rPr lang="en-US" altLang="ko-KR" sz="1200" dirty="0"/>
              <a:t> } from '@next/</a:t>
            </a:r>
            <a:r>
              <a:rPr lang="en-US" altLang="ko-KR" sz="1200" dirty="0" err="1"/>
              <a:t>env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{ drizzle 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/node-</a:t>
            </a:r>
            <a:r>
              <a:rPr lang="en-US" altLang="ko-KR" sz="1200" dirty="0" err="1"/>
              <a:t>postgres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Client } from '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import * as schema from './schema'</a:t>
            </a:r>
          </a:p>
          <a:p>
            <a:r>
              <a:rPr lang="en-US" altLang="ko-KR" sz="1200" b="1" dirty="0"/>
              <a:t>import </a:t>
            </a:r>
            <a:r>
              <a:rPr lang="en-US" altLang="ko-KR" sz="1200" b="1" dirty="0" err="1"/>
              <a:t>sampleData</a:t>
            </a:r>
            <a:r>
              <a:rPr lang="en-US" altLang="ko-KR" sz="1200" b="1" dirty="0"/>
              <a:t> from '@/lib/sample-data'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loadEnvConfig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const</a:t>
            </a:r>
            <a:r>
              <a:rPr lang="en-US" altLang="ko-KR" sz="1200" dirty="0"/>
              <a:t> main =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() =&gt; {</a:t>
            </a:r>
          </a:p>
          <a:p>
            <a:r>
              <a:rPr lang="en-US" altLang="ko-KR" sz="1200" dirty="0"/>
              <a:t>  try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client = new Client({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connectionString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process.env.POSTGRES_URL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client.connect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db</a:t>
            </a:r>
            <a:r>
              <a:rPr lang="en-US" altLang="ko-KR" sz="1200" dirty="0"/>
              <a:t> = drizzle(client)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await </a:t>
            </a:r>
            <a:r>
              <a:rPr lang="en-US" altLang="ko-KR" sz="1200" dirty="0" err="1"/>
              <a:t>db.delete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schema.products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resProducts</a:t>
            </a:r>
            <a:r>
              <a:rPr lang="en-US" altLang="ko-KR" sz="1200" b="1" dirty="0"/>
              <a:t> = await </a:t>
            </a:r>
            <a:r>
              <a:rPr lang="en-US" altLang="ko-KR" sz="1200" b="1" dirty="0" err="1"/>
              <a:t>db</a:t>
            </a:r>
            <a:endParaRPr lang="en-US" altLang="ko-KR" sz="1200" b="1" dirty="0"/>
          </a:p>
          <a:p>
            <a:r>
              <a:rPr lang="en-US" altLang="ko-KR" sz="1200" b="1" dirty="0"/>
              <a:t>      .insert(</a:t>
            </a:r>
            <a:r>
              <a:rPr lang="en-US" altLang="ko-KR" sz="1200" b="1" dirty="0" err="1"/>
              <a:t>schema.products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.values(</a:t>
            </a:r>
            <a:r>
              <a:rPr lang="en-US" altLang="ko-KR" sz="1200" b="1" dirty="0" err="1"/>
              <a:t>sampleData.products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.returning()</a:t>
            </a:r>
          </a:p>
          <a:p>
            <a:r>
              <a:rPr lang="en-US" altLang="ko-KR" sz="1200" dirty="0"/>
              <a:t>    console.log({ </a:t>
            </a:r>
            <a:r>
              <a:rPr lang="en-US" altLang="ko-KR" sz="1200" dirty="0" err="1"/>
              <a:t>resProducts</a:t>
            </a:r>
            <a:r>
              <a:rPr lang="en-US" altLang="ko-KR" sz="1200" dirty="0"/>
              <a:t>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client.end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} catch (error)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console.error</a:t>
            </a:r>
            <a:r>
              <a:rPr lang="en-US" altLang="ko-KR" sz="1200" dirty="0"/>
              <a:t>(error)</a:t>
            </a:r>
          </a:p>
          <a:p>
            <a:r>
              <a:rPr lang="en-US" altLang="ko-KR" sz="1200" dirty="0"/>
              <a:t>    throw new Error('Failed to seed database')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344472" y="290407"/>
            <a:ext cx="136127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seed.ts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2" y="3563137"/>
            <a:ext cx="5317216" cy="2825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5680" y="5703339"/>
            <a:ext cx="338906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Drizzle studio</a:t>
            </a:r>
            <a:r>
              <a:rPr lang="ko-KR" altLang="en-US" dirty="0" smtClean="0"/>
              <a:t>에서 데이터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6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07. load products from </a:t>
            </a:r>
            <a:r>
              <a:rPr lang="en-US" altLang="ko-KR" b="1" dirty="0" smtClean="0"/>
              <a:t>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Drizzle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접근 준비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2. /types/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Schema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Product type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7413" y="2024417"/>
            <a:ext cx="5580374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* as schema from './schema'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import { drizzle } from 'drizzle-</a:t>
            </a:r>
            <a:r>
              <a:rPr lang="en-US" altLang="ko-KR" dirty="0" err="1"/>
              <a:t>orm</a:t>
            </a:r>
            <a:r>
              <a:rPr lang="en-US" altLang="ko-KR" dirty="0"/>
              <a:t>/</a:t>
            </a:r>
            <a:r>
              <a:rPr lang="en-US" altLang="ko-KR" dirty="0" err="1"/>
              <a:t>vercel-postgres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sql</a:t>
            </a:r>
            <a:r>
              <a:rPr lang="en-US" altLang="ko-KR" dirty="0"/>
              <a:t> } from '@</a:t>
            </a:r>
            <a:r>
              <a:rPr lang="en-US" altLang="ko-KR" dirty="0" err="1"/>
              <a:t>vercel</a:t>
            </a:r>
            <a:r>
              <a:rPr lang="en-US" altLang="ko-KR" dirty="0"/>
              <a:t>/</a:t>
            </a:r>
            <a:r>
              <a:rPr lang="en-US" altLang="ko-KR" dirty="0" err="1"/>
              <a:t>postgres</a:t>
            </a:r>
            <a:r>
              <a:rPr lang="en-US" altLang="ko-KR" dirty="0"/>
              <a:t>'</a:t>
            </a:r>
          </a:p>
          <a:p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 = drizzle(</a:t>
            </a:r>
            <a:r>
              <a:rPr lang="en-US" altLang="ko-KR" dirty="0" err="1"/>
              <a:t>sql</a:t>
            </a:r>
            <a:r>
              <a:rPr lang="en-US" altLang="ko-KR" dirty="0"/>
              <a:t>, {</a:t>
            </a:r>
          </a:p>
          <a:p>
            <a:r>
              <a:rPr lang="en-US" altLang="ko-KR" dirty="0"/>
              <a:t>  schema,</a:t>
            </a:r>
          </a:p>
          <a:p>
            <a:r>
              <a:rPr lang="en-US" altLang="ko-KR" dirty="0"/>
              <a:t>})</a:t>
            </a:r>
          </a:p>
          <a:p>
            <a:r>
              <a:rPr lang="en-US" altLang="ko-KR" dirty="0"/>
              <a:t>export default </a:t>
            </a:r>
            <a:r>
              <a:rPr lang="en-US" altLang="ko-KR" dirty="0" err="1" smtClean="0"/>
              <a:t>db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947413" y="1655085"/>
            <a:ext cx="15472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drizzle.ts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9187" y="4904000"/>
            <a:ext cx="6357253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products } from '@/</a:t>
            </a:r>
            <a:r>
              <a:rPr lang="en-US" altLang="ko-KR" dirty="0" err="1"/>
              <a:t>db</a:t>
            </a:r>
            <a:r>
              <a:rPr lang="en-US" altLang="ko-KR" dirty="0"/>
              <a:t>/schema'</a:t>
            </a:r>
          </a:p>
          <a:p>
            <a:r>
              <a:rPr lang="en-US" altLang="ko-KR" dirty="0"/>
              <a:t>import { </a:t>
            </a:r>
            <a:r>
              <a:rPr lang="en-US" altLang="ko-KR" dirty="0" err="1"/>
              <a:t>InferSelectModel</a:t>
            </a:r>
            <a:r>
              <a:rPr lang="en-US" altLang="ko-KR" dirty="0"/>
              <a:t> } from 'drizzle-</a:t>
            </a:r>
            <a:r>
              <a:rPr lang="en-US" altLang="ko-KR" dirty="0" err="1"/>
              <a:t>orm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// PRODUCTS</a:t>
            </a:r>
          </a:p>
          <a:p>
            <a:r>
              <a:rPr lang="en-US" altLang="ko-KR" dirty="0"/>
              <a:t>export type Product = </a:t>
            </a:r>
            <a:r>
              <a:rPr lang="en-US" altLang="ko-KR" dirty="0" err="1"/>
              <a:t>InferSelectModel</a:t>
            </a:r>
            <a:r>
              <a:rPr lang="en-US" altLang="ko-KR" dirty="0"/>
              <a:t>&lt;</a:t>
            </a:r>
            <a:r>
              <a:rPr lang="en-US" altLang="ko-KR" dirty="0" err="1"/>
              <a:t>typeof</a:t>
            </a:r>
            <a:r>
              <a:rPr lang="en-US" altLang="ko-KR" dirty="0"/>
              <a:t> products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699187" y="4524740"/>
            <a:ext cx="176362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/types/</a:t>
            </a:r>
            <a:r>
              <a:rPr lang="en-US" altLang="ko-KR" dirty="0" err="1" smtClean="0"/>
              <a:t>index.ts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95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로부터 데이터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/lib/actions/</a:t>
            </a:r>
            <a:r>
              <a:rPr lang="en-US" altLang="ko-KR" dirty="0" err="1" smtClean="0"/>
              <a:t>product.actions.ts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Server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products</a:t>
            </a:r>
            <a:r>
              <a:rPr lang="ko-KR" altLang="en-US" dirty="0" smtClean="0"/>
              <a:t>를 가져옴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생성시간</a:t>
            </a:r>
            <a:r>
              <a:rPr lang="ko-KR" altLang="en-US" dirty="0" smtClean="0"/>
              <a:t> 기준으로 정렬하고 데이터를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개만 가져옴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7894" y="2934953"/>
            <a:ext cx="4872168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'use server'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import { </a:t>
            </a:r>
            <a:r>
              <a:rPr lang="en-US" altLang="ko-KR" sz="1600" dirty="0" err="1"/>
              <a:t>desc</a:t>
            </a:r>
            <a:r>
              <a:rPr lang="en-US" altLang="ko-KR" sz="1600" dirty="0"/>
              <a:t> } from 'drizzle-</a:t>
            </a:r>
            <a:r>
              <a:rPr lang="en-US" altLang="ko-KR" sz="1600" dirty="0" err="1"/>
              <a:t>orm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import 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 from '@/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/drizzle'</a:t>
            </a:r>
          </a:p>
          <a:p>
            <a:r>
              <a:rPr lang="en-US" altLang="ko-KR" sz="1600" dirty="0"/>
              <a:t>import { products } from '@/</a:t>
            </a:r>
            <a:r>
              <a:rPr lang="en-US" altLang="ko-KR" sz="1600" dirty="0" err="1"/>
              <a:t>db</a:t>
            </a:r>
            <a:r>
              <a:rPr lang="en-US" altLang="ko-KR" sz="1600" dirty="0"/>
              <a:t>/schema'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export </a:t>
            </a:r>
            <a:r>
              <a:rPr lang="en-US" altLang="ko-KR" sz="1600" dirty="0" err="1"/>
              <a:t>async</a:t>
            </a:r>
            <a:r>
              <a:rPr lang="en-US" altLang="ko-KR" sz="1600" dirty="0"/>
              <a:t> function </a:t>
            </a:r>
            <a:r>
              <a:rPr lang="en-US" altLang="ko-KR" sz="1600" dirty="0" err="1"/>
              <a:t>getLatestProducts</a:t>
            </a:r>
            <a:r>
              <a:rPr lang="en-US" altLang="ko-KR" sz="1600" dirty="0"/>
              <a:t>() {</a:t>
            </a:r>
          </a:p>
          <a:p>
            <a:r>
              <a:rPr lang="en-US" altLang="ko-KR" sz="1600" dirty="0"/>
              <a:t> 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data = await </a:t>
            </a:r>
            <a:r>
              <a:rPr lang="en-US" altLang="ko-KR" sz="1600" dirty="0" err="1"/>
              <a:t>db.query.products.findMany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    </a:t>
            </a:r>
            <a:r>
              <a:rPr lang="en-US" altLang="ko-KR" sz="1600" dirty="0" err="1"/>
              <a:t>orderBy</a:t>
            </a:r>
            <a:r>
              <a:rPr lang="en-US" altLang="ko-KR" sz="1600" dirty="0"/>
              <a:t>: [</a:t>
            </a:r>
            <a:r>
              <a:rPr lang="en-US" altLang="ko-KR" sz="1600" dirty="0" err="1"/>
              <a:t>desc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products.createdAt</a:t>
            </a:r>
            <a:r>
              <a:rPr lang="en-US" altLang="ko-KR" sz="1600" dirty="0"/>
              <a:t>)],</a:t>
            </a:r>
          </a:p>
          <a:p>
            <a:r>
              <a:rPr lang="en-US" altLang="ko-KR" sz="1600" dirty="0"/>
              <a:t>    limit: 4,</a:t>
            </a:r>
          </a:p>
          <a:p>
            <a:r>
              <a:rPr lang="en-US" altLang="ko-KR" sz="1600" dirty="0"/>
              <a:t>  })</a:t>
            </a:r>
          </a:p>
          <a:p>
            <a:r>
              <a:rPr lang="en-US" altLang="ko-KR" sz="1600" dirty="0"/>
              <a:t>  return data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71664" y="2924944"/>
            <a:ext cx="327839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/lib/actions/</a:t>
            </a:r>
            <a:r>
              <a:rPr lang="en-US" altLang="ko-KR" dirty="0" err="1"/>
              <a:t>product.actions.ts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화면에 표시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709846"/>
            <a:ext cx="6680611" cy="3077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ProductList</a:t>
            </a:r>
            <a:r>
              <a:rPr lang="en-US" altLang="ko-KR" sz="1600" dirty="0"/>
              <a:t> from '@/components/shared/product/product-list'</a:t>
            </a:r>
          </a:p>
          <a:p>
            <a:r>
              <a:rPr lang="en-US" altLang="ko-KR" sz="1600" b="1" dirty="0"/>
              <a:t>import { </a:t>
            </a:r>
            <a:r>
              <a:rPr lang="en-US" altLang="ko-KR" sz="1600" b="1" dirty="0" err="1"/>
              <a:t>getLatestProducts</a:t>
            </a:r>
            <a:r>
              <a:rPr lang="en-US" altLang="ko-KR" sz="1600" b="1" dirty="0"/>
              <a:t> } from '@/lib/actions/</a:t>
            </a:r>
            <a:r>
              <a:rPr lang="en-US" altLang="ko-KR" sz="1600" b="1" dirty="0" err="1"/>
              <a:t>product.actions</a:t>
            </a:r>
            <a:r>
              <a:rPr lang="en-US" altLang="ko-KR" sz="1600" b="1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export default </a:t>
            </a:r>
            <a:r>
              <a:rPr lang="en-US" altLang="ko-KR" sz="1600" dirty="0" err="1"/>
              <a:t>async</a:t>
            </a:r>
            <a:r>
              <a:rPr lang="en-US" altLang="ko-KR" sz="1600" dirty="0"/>
              <a:t> function Home() {</a:t>
            </a:r>
          </a:p>
          <a:p>
            <a:r>
              <a:rPr lang="en-US" altLang="ko-KR" sz="1600" dirty="0"/>
              <a:t>  </a:t>
            </a:r>
            <a:r>
              <a:rPr lang="en-US" altLang="ko-KR" sz="1600" b="1" dirty="0" err="1"/>
              <a:t>const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latestProducts</a:t>
            </a:r>
            <a:r>
              <a:rPr lang="en-US" altLang="ko-KR" sz="1600" b="1" dirty="0"/>
              <a:t> = await </a:t>
            </a:r>
            <a:r>
              <a:rPr lang="en-US" altLang="ko-KR" sz="1600" b="1" dirty="0" err="1"/>
              <a:t>getLatestProducts</a:t>
            </a:r>
            <a:r>
              <a:rPr lang="en-US" altLang="ko-KR" sz="1600" b="1" dirty="0"/>
              <a:t>()</a:t>
            </a:r>
          </a:p>
          <a:p>
            <a:r>
              <a:rPr lang="en-US" altLang="ko-KR" sz="1600" dirty="0"/>
              <a:t>  return (</a:t>
            </a:r>
          </a:p>
          <a:p>
            <a:r>
              <a:rPr lang="en-US" altLang="ko-KR" sz="1600" dirty="0"/>
              <a:t>    &lt;div </a:t>
            </a:r>
            <a:r>
              <a:rPr lang="en-US" altLang="ko-KR" sz="1600" dirty="0" err="1"/>
              <a:t>className</a:t>
            </a:r>
            <a:r>
              <a:rPr lang="en-US" altLang="ko-KR" sz="1600" dirty="0"/>
              <a:t>="space-y-8"&gt;</a:t>
            </a:r>
          </a:p>
          <a:p>
            <a:r>
              <a:rPr lang="en-US" altLang="ko-KR" sz="1600" dirty="0"/>
              <a:t>      &lt;h2 </a:t>
            </a:r>
            <a:r>
              <a:rPr lang="en-US" altLang="ko-KR" sz="1600" dirty="0" err="1"/>
              <a:t>className</a:t>
            </a:r>
            <a:r>
              <a:rPr lang="en-US" altLang="ko-KR" sz="1600" dirty="0"/>
              <a:t>="h2-bold"&gt;Latest Products&lt;/h2&gt;</a:t>
            </a:r>
          </a:p>
          <a:p>
            <a:r>
              <a:rPr lang="en-US" altLang="ko-KR" sz="1600" dirty="0"/>
              <a:t>      &lt;</a:t>
            </a:r>
            <a:r>
              <a:rPr lang="en-US" altLang="ko-KR" sz="1600" dirty="0" err="1"/>
              <a:t>ProductList</a:t>
            </a:r>
            <a:r>
              <a:rPr lang="en-US" altLang="ko-KR" sz="1600" dirty="0"/>
              <a:t> data={</a:t>
            </a:r>
            <a:r>
              <a:rPr lang="en-US" altLang="ko-KR" sz="1600" b="1" dirty="0" err="1"/>
              <a:t>latestProducts</a:t>
            </a:r>
            <a:r>
              <a:rPr lang="en-US" altLang="ko-KR" sz="1600" dirty="0"/>
              <a:t>} /&gt;</a:t>
            </a:r>
          </a:p>
          <a:p>
            <a:r>
              <a:rPr lang="en-US" altLang="ko-KR" sz="1600" dirty="0"/>
              <a:t>    &lt;/div&gt;</a:t>
            </a:r>
          </a:p>
          <a:p>
            <a:r>
              <a:rPr lang="en-US" altLang="ko-KR" sz="1600" dirty="0"/>
              <a:t>  )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1461" y="2340514"/>
            <a:ext cx="22860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/app/(root)/</a:t>
            </a:r>
            <a:r>
              <a:rPr lang="en-US" altLang="ko-KR" dirty="0" err="1" smtClean="0"/>
              <a:t>page.tsx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137529"/>
            <a:ext cx="4668081" cy="31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4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화면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Title </a:t>
            </a:r>
            <a:r>
              <a:rPr lang="ko-KR" altLang="en-US" dirty="0" smtClean="0"/>
              <a:t>변수 사용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app/(root)/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list.tsx</a:t>
            </a:r>
            <a:r>
              <a:rPr lang="ko-KR" altLang="en-US" dirty="0" smtClean="0"/>
              <a:t> 수정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Product type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/components/shared/product/product-</a:t>
            </a:r>
            <a:r>
              <a:rPr lang="en-US" altLang="ko-KR" dirty="0" err="1" smtClean="0"/>
              <a:t>card.tsx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/>
              <a:t>components/shared/product/product-</a:t>
            </a:r>
            <a:r>
              <a:rPr lang="en-US" altLang="ko-KR" dirty="0" err="1"/>
              <a:t>list.tsx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913729"/>
            <a:ext cx="5018549" cy="339500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240016" y="4005064"/>
            <a:ext cx="936104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9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08. deploy on </a:t>
            </a:r>
            <a:r>
              <a:rPr lang="en-US" altLang="ko-KR" b="1" dirty="0" err="1" smtClean="0"/>
              <a:t>vercel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빌드 테스트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run build </a:t>
            </a:r>
          </a:p>
          <a:p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Push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Vercel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import </a:t>
            </a:r>
            <a:r>
              <a:rPr lang="en-US" altLang="ko-KR" dirty="0"/>
              <a:t>project from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add 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en-US" altLang="ko-KR" dirty="0" smtClean="0"/>
              <a:t>variables </a:t>
            </a:r>
          </a:p>
          <a:p>
            <a:pPr lvl="1"/>
            <a:r>
              <a:rPr lang="en-US" altLang="ko-KR" dirty="0" smtClean="0"/>
              <a:t>deploy it (redeploy)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669529"/>
            <a:ext cx="5999074" cy="3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09. create product details </a:t>
            </a:r>
            <a:r>
              <a:rPr lang="en-US" altLang="ko-KR" b="1" dirty="0" smtClean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/lib/actions/</a:t>
            </a:r>
            <a:r>
              <a:rPr lang="en-US" altLang="ko-KR" dirty="0" err="1" smtClean="0"/>
              <a:t>product.actions.ts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getProductBySlug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slug</a:t>
            </a:r>
            <a:r>
              <a:rPr lang="ko-KR" altLang="en-US" dirty="0" smtClean="0"/>
              <a:t>값이 같은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읽어옴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badge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add </a:t>
            </a:r>
            <a:r>
              <a:rPr lang="en-US" altLang="ko-KR" dirty="0" smtClean="0"/>
              <a:t>badge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68732" y="2204864"/>
            <a:ext cx="4865884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'use server'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b="1" dirty="0"/>
              <a:t>import { </a:t>
            </a:r>
            <a:r>
              <a:rPr lang="en-US" altLang="ko-KR" sz="1400" b="1" dirty="0" err="1"/>
              <a:t>desc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eq</a:t>
            </a:r>
            <a:r>
              <a:rPr lang="en-US" altLang="ko-KR" sz="1400" b="1" dirty="0"/>
              <a:t> } from 'drizzle-</a:t>
            </a:r>
            <a:r>
              <a:rPr lang="en-US" altLang="ko-KR" sz="1400" b="1" dirty="0" err="1"/>
              <a:t>orm</a:t>
            </a:r>
            <a:r>
              <a:rPr lang="en-US" altLang="ko-KR" sz="1400" b="1" dirty="0"/>
              <a:t>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import 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 from '@/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/drizzle'</a:t>
            </a:r>
          </a:p>
          <a:p>
            <a:r>
              <a:rPr lang="en-US" altLang="ko-KR" sz="1400" dirty="0"/>
              <a:t>import { products } from '@/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/schema'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function </a:t>
            </a:r>
            <a:r>
              <a:rPr lang="en-US" altLang="ko-KR" sz="1400" dirty="0" err="1"/>
              <a:t>getLatestProducts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data = await </a:t>
            </a:r>
            <a:r>
              <a:rPr lang="en-US" altLang="ko-KR" sz="1400" dirty="0" err="1"/>
              <a:t>db.query.products.findMany</a:t>
            </a:r>
            <a:r>
              <a:rPr lang="en-US" altLang="ko-KR" sz="1400" dirty="0"/>
              <a:t>({</a:t>
            </a:r>
          </a:p>
          <a:p>
            <a:r>
              <a:rPr lang="en-US" altLang="ko-KR" sz="1400" dirty="0"/>
              <a:t>    </a:t>
            </a:r>
            <a:r>
              <a:rPr lang="en-US" altLang="ko-KR" sz="1400" dirty="0" err="1"/>
              <a:t>orderBy</a:t>
            </a:r>
            <a:r>
              <a:rPr lang="en-US" altLang="ko-KR" sz="1400" dirty="0"/>
              <a:t>: [</a:t>
            </a:r>
            <a:r>
              <a:rPr lang="en-US" altLang="ko-KR" sz="1400" dirty="0" err="1"/>
              <a:t>desc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products.createdAt</a:t>
            </a:r>
            <a:r>
              <a:rPr lang="en-US" altLang="ko-KR" sz="1400" dirty="0"/>
              <a:t>)],</a:t>
            </a:r>
          </a:p>
          <a:p>
            <a:r>
              <a:rPr lang="en-US" altLang="ko-KR" sz="1400" dirty="0"/>
              <a:t>    limit: 4,</a:t>
            </a:r>
          </a:p>
          <a:p>
            <a:r>
              <a:rPr lang="en-US" altLang="ko-KR" sz="1400" dirty="0"/>
              <a:t>  })</a:t>
            </a:r>
          </a:p>
          <a:p>
            <a:r>
              <a:rPr lang="en-US" altLang="ko-KR" sz="1400" dirty="0"/>
              <a:t>  return data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b="1" dirty="0"/>
              <a:t>export </a:t>
            </a:r>
            <a:r>
              <a:rPr lang="en-US" altLang="ko-KR" sz="1400" b="1" dirty="0" err="1"/>
              <a:t>async</a:t>
            </a:r>
            <a:r>
              <a:rPr lang="en-US" altLang="ko-KR" sz="1400" b="1" dirty="0"/>
              <a:t> function </a:t>
            </a:r>
            <a:r>
              <a:rPr lang="en-US" altLang="ko-KR" sz="1400" b="1" dirty="0" err="1"/>
              <a:t>getProductBySlug</a:t>
            </a:r>
            <a:r>
              <a:rPr lang="en-US" altLang="ko-KR" sz="1400" b="1" dirty="0"/>
              <a:t>(slug: string) {</a:t>
            </a:r>
          </a:p>
          <a:p>
            <a:r>
              <a:rPr lang="en-US" altLang="ko-KR" sz="1400" b="1" dirty="0"/>
              <a:t>  return await </a:t>
            </a:r>
            <a:r>
              <a:rPr lang="en-US" altLang="ko-KR" sz="1400" b="1" dirty="0" err="1"/>
              <a:t>db.query.products.findFirst</a:t>
            </a:r>
            <a:r>
              <a:rPr lang="en-US" altLang="ko-KR" sz="1400" b="1" dirty="0"/>
              <a:t>({</a:t>
            </a:r>
          </a:p>
          <a:p>
            <a:r>
              <a:rPr lang="en-US" altLang="ko-KR" sz="1400" b="1" dirty="0"/>
              <a:t>    where: </a:t>
            </a:r>
            <a:r>
              <a:rPr lang="en-US" altLang="ko-KR" sz="1400" b="1" dirty="0" err="1"/>
              <a:t>eq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products.slug</a:t>
            </a:r>
            <a:r>
              <a:rPr lang="en-US" altLang="ko-KR" sz="1400" b="1" dirty="0"/>
              <a:t>, slug),</a:t>
            </a:r>
          </a:p>
          <a:p>
            <a:r>
              <a:rPr lang="en-US" altLang="ko-KR" sz="1400" b="1" dirty="0"/>
              <a:t>  })</a:t>
            </a:r>
          </a:p>
          <a:p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56218" y="2084580"/>
            <a:ext cx="327839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/lib/actions/</a:t>
            </a:r>
            <a:r>
              <a:rPr lang="en-US" altLang="ko-KR" dirty="0" err="1"/>
              <a:t>product.actions.ts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6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/components/shared/product/product-</a:t>
            </a:r>
            <a:r>
              <a:rPr lang="en-US" altLang="ko-KR" dirty="0" err="1" smtClean="0"/>
              <a:t>images.tsx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썸네일을</a:t>
            </a:r>
            <a:r>
              <a:rPr lang="ko-KR" altLang="en-US" dirty="0" smtClean="0"/>
              <a:t> 표시하도록 수정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price.tsx</a:t>
            </a:r>
            <a:r>
              <a:rPr lang="en-US" altLang="ko-KR" dirty="0" smtClean="0"/>
              <a:t> </a:t>
            </a:r>
            <a:r>
              <a:rPr lang="ko-KR" altLang="en-US" dirty="0"/>
              <a:t>생성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소수점 기준으로 다르게 표시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en-US" altLang="ko-KR" dirty="0"/>
              <a:t>/</a:t>
            </a:r>
            <a:r>
              <a:rPr lang="en-US" altLang="ko-KR" dirty="0" smtClean="0"/>
              <a:t>components/shared/product/product-</a:t>
            </a:r>
            <a:r>
              <a:rPr lang="en-US" altLang="ko-KR" dirty="0" err="1" smtClean="0"/>
              <a:t>card.tsx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Price</a:t>
            </a:r>
            <a:r>
              <a:rPr lang="ko-KR" altLang="en-US" dirty="0" smtClean="0"/>
              <a:t>를 위의 </a:t>
            </a:r>
            <a:r>
              <a:rPr lang="en-US" altLang="ko-KR" dirty="0" err="1" smtClean="0"/>
              <a:t>ProductPrice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이용하여 표시  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2636912"/>
            <a:ext cx="1986232" cy="30391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10272464" y="5593169"/>
            <a:ext cx="2880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3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Product details </a:t>
            </a:r>
            <a:r>
              <a:rPr lang="ko-KR" altLang="en-US" dirty="0" smtClean="0"/>
              <a:t>페이지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6. /app</a:t>
            </a:r>
            <a:r>
              <a:rPr lang="en-US" altLang="ko-KR" dirty="0"/>
              <a:t>/(root)/product/[slug]/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204864"/>
            <a:ext cx="5762011" cy="436791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428547" y="5805264"/>
            <a:ext cx="56299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392144" y="3429000"/>
            <a:ext cx="507788" cy="48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15880" y="1988840"/>
            <a:ext cx="2664296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4192" y="1835532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Slug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dynamic routing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728534" y="4033661"/>
            <a:ext cx="3171398" cy="2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56108" y="38631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price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6163" y="58719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썸네일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392144" y="3068960"/>
            <a:ext cx="792088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84232" y="2809525"/>
            <a:ext cx="7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320136" y="357301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56240" y="335699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Badge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15" y="5195081"/>
            <a:ext cx="4292586" cy="917052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9905371" y="4964894"/>
            <a:ext cx="367093" cy="62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123113" y="45955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Badge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137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567170"/>
            <a:ext cx="7514664" cy="48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쇼핑몰 예제 프로젝트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동영상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www.youtube.com/watch?v=M4DrCi8EuYE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소스코드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github.com/basir/next-pg-shadcn-ecommerce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Lessons</a:t>
            </a:r>
            <a:r>
              <a:rPr lang="ko-KR" altLang="en-US" dirty="0" smtClean="0"/>
              <a:t> 폴더에 상세 가이드 안내문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246028"/>
            <a:ext cx="4638275" cy="3292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1757" y="3645024"/>
            <a:ext cx="5451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일부 구현 코드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/>
              <a:t>소스코드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https://github.com/lbcsultan/next-shadcn-ecommerce</a:t>
            </a:r>
            <a:r>
              <a:rPr lang="en-US" altLang="ko-KR" sz="1400" dirty="0"/>
              <a:t> 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웹서비스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https://next-shadcn-ecommerce.vercel.app/</a:t>
            </a:r>
            <a:r>
              <a:rPr lang="en-US" altLang="ko-KR" sz="1400" dirty="0"/>
              <a:t> </a:t>
            </a:r>
            <a:r>
              <a:rPr lang="ko-KR" altLang="en-US" sz="1400" dirty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1399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10. implement </a:t>
            </a:r>
            <a:r>
              <a:rPr lang="en-US" altLang="ko-KR" b="1" dirty="0" smtClean="0"/>
              <a:t>authentication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install </a:t>
            </a:r>
            <a:r>
              <a:rPr lang="en-US" altLang="ko-KR" dirty="0" err="1" smtClean="0"/>
              <a:t>nextauth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authjs.dev/getting-started/installation?framework=Next.js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 smtClean="0"/>
              <a:t>next-auth@beta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en-US" altLang="ko-KR" dirty="0" smtClean="0"/>
              <a:t>secret 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 smtClean="0"/>
              <a:t>auth.ts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/>
              <a:t>/app/</a:t>
            </a:r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 err="1"/>
              <a:t>auth</a:t>
            </a:r>
            <a:r>
              <a:rPr lang="en-US" altLang="ko-KR" dirty="0"/>
              <a:t>/[...</a:t>
            </a:r>
            <a:r>
              <a:rPr lang="en-US" altLang="ko-KR" dirty="0" err="1"/>
              <a:t>nextauth</a:t>
            </a:r>
            <a:r>
              <a:rPr lang="en-US" altLang="ko-KR" dirty="0"/>
              <a:t>]/</a:t>
            </a:r>
            <a:r>
              <a:rPr lang="en-US" altLang="ko-KR" dirty="0" err="1" smtClean="0"/>
              <a:t>route.ts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 smtClean="0"/>
              <a:t>middleware.ts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r>
              <a:rPr lang="en-US" altLang="ko-KR" dirty="0"/>
              <a:t>2. use drizzle adapter </a:t>
            </a:r>
          </a:p>
          <a:p>
            <a:r>
              <a:rPr lang="en-US" altLang="ko-KR" dirty="0"/>
              <a:t>3. 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7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 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패스워드를 이용한 사용자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인증 예정 </a:t>
            </a:r>
            <a:endParaRPr lang="en-US" altLang="ko-KR" dirty="0" smtClean="0"/>
          </a:p>
          <a:p>
            <a:pPr lvl="1"/>
            <a:r>
              <a:rPr lang="en-US" altLang="ko-KR" dirty="0"/>
              <a:t>Credentials provider </a:t>
            </a:r>
            <a:r>
              <a:rPr lang="ko-KR" altLang="en-US" dirty="0"/>
              <a:t>사용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Drizzle ORM adapter 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authjs.dev/getting-started/adapters/drizzle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패키지 설치 </a:t>
            </a:r>
            <a:endParaRPr lang="en-US" altLang="ko-KR" dirty="0" smtClean="0"/>
          </a:p>
          <a:p>
            <a:pPr lvl="2"/>
            <a:r>
              <a:rPr lang="en-US" altLang="ko-KR" dirty="0" err="1"/>
              <a:t>npm</a:t>
            </a:r>
            <a:r>
              <a:rPr lang="en-US" altLang="ko-KR" dirty="0"/>
              <a:t> install drizzle-</a:t>
            </a:r>
            <a:r>
              <a:rPr lang="en-US" altLang="ko-KR" dirty="0" err="1"/>
              <a:t>orm</a:t>
            </a:r>
            <a:r>
              <a:rPr lang="en-US" altLang="ko-KR" dirty="0"/>
              <a:t> @</a:t>
            </a:r>
            <a:r>
              <a:rPr lang="en-US" altLang="ko-KR" dirty="0" err="1"/>
              <a:t>auth</a:t>
            </a:r>
            <a:r>
              <a:rPr lang="en-US" altLang="ko-KR" dirty="0"/>
              <a:t>/drizzle-adapter</a:t>
            </a:r>
          </a:p>
          <a:p>
            <a:pPr lvl="2"/>
            <a:r>
              <a:rPr lang="en-US" altLang="ko-KR" dirty="0" err="1"/>
              <a:t>npm</a:t>
            </a:r>
            <a:r>
              <a:rPr lang="en-US" altLang="ko-KR" dirty="0"/>
              <a:t> install drizzle-kit --</a:t>
            </a:r>
            <a:r>
              <a:rPr lang="en-US" altLang="ko-KR" dirty="0" smtClean="0"/>
              <a:t>save-dev </a:t>
            </a:r>
          </a:p>
          <a:p>
            <a:pPr lvl="1"/>
            <a:r>
              <a:rPr lang="en-US" altLang="ko-KR" dirty="0" smtClean="0"/>
              <a:t>Schemas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en-US" altLang="ko-KR" dirty="0" err="1" smtClean="0"/>
              <a:t>PostfreSQL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users, accounts, sessions, </a:t>
            </a:r>
            <a:r>
              <a:rPr lang="en-US" altLang="ko-KR" dirty="0" err="1" smtClean="0"/>
              <a:t>verificationTokens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 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text(‘id’) </a:t>
            </a:r>
            <a:r>
              <a:rPr lang="ko-KR" altLang="en-US" dirty="0" smtClean="0"/>
              <a:t>대신 </a:t>
            </a:r>
            <a:r>
              <a:rPr lang="en-US" altLang="ko-KR" dirty="0" err="1"/>
              <a:t>uuid</a:t>
            </a:r>
            <a:r>
              <a:rPr lang="en-US" altLang="ko-KR" dirty="0"/>
              <a:t>('id</a:t>
            </a:r>
            <a:r>
              <a:rPr lang="en-US" altLang="ko-KR" dirty="0" smtClean="0"/>
              <a:t>'), </a:t>
            </a:r>
            <a:r>
              <a:rPr lang="en-US" altLang="ko-KR" dirty="0" err="1"/>
              <a:t>uuid</a:t>
            </a:r>
            <a:r>
              <a:rPr lang="en-US" altLang="ko-KR" dirty="0"/>
              <a:t>('</a:t>
            </a:r>
            <a:r>
              <a:rPr lang="en-US" altLang="ko-KR" dirty="0" err="1"/>
              <a:t>userId</a:t>
            </a:r>
            <a:r>
              <a:rPr lang="en-US" altLang="ko-KR" dirty="0" smtClean="0"/>
              <a:t>')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3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344" y="334953"/>
            <a:ext cx="3961341" cy="6232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import {</a:t>
            </a:r>
          </a:p>
          <a:p>
            <a:r>
              <a:rPr lang="en-US" altLang="ko-KR" sz="1050" b="1" dirty="0"/>
              <a:t>  </a:t>
            </a:r>
            <a:r>
              <a:rPr lang="en-US" altLang="ko-KR" sz="1050" b="1" dirty="0" err="1"/>
              <a:t>boolean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integer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numeric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pgTable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primaryKey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text,</a:t>
            </a:r>
          </a:p>
          <a:p>
            <a:r>
              <a:rPr lang="en-US" altLang="ko-KR" sz="1050" b="1" dirty="0"/>
              <a:t>  timestamp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uniqueIndex</a:t>
            </a:r>
            <a:r>
              <a:rPr lang="en-US" altLang="ko-KR" sz="1050" b="1" dirty="0" smtClean="0"/>
              <a:t>,</a:t>
            </a:r>
            <a:r>
              <a:rPr lang="en-US" altLang="ko-KR" sz="1050" b="1" dirty="0"/>
              <a:t> 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,</a:t>
            </a:r>
          </a:p>
          <a:p>
            <a:r>
              <a:rPr lang="en-US" altLang="ko-KR" sz="1050" b="1" dirty="0"/>
              <a:t>} from 'drizzle-</a:t>
            </a:r>
            <a:r>
              <a:rPr lang="en-US" altLang="ko-KR" sz="1050" b="1" dirty="0" err="1"/>
              <a:t>orm</a:t>
            </a:r>
            <a:r>
              <a:rPr lang="en-US" altLang="ko-KR" sz="1050" b="1" dirty="0"/>
              <a:t>/</a:t>
            </a:r>
            <a:r>
              <a:rPr lang="en-US" altLang="ko-KR" sz="1050" b="1" dirty="0" err="1"/>
              <a:t>pg</a:t>
            </a:r>
            <a:r>
              <a:rPr lang="en-US" altLang="ko-KR" sz="1050" b="1" dirty="0"/>
              <a:t>-core'</a:t>
            </a:r>
          </a:p>
          <a:p>
            <a:r>
              <a:rPr lang="en-US" altLang="ko-KR" sz="1050" b="1" dirty="0"/>
              <a:t>import { </a:t>
            </a:r>
            <a:r>
              <a:rPr lang="en-US" altLang="ko-KR" sz="1050" b="1" dirty="0" err="1"/>
              <a:t>AdapterAccountType</a:t>
            </a:r>
            <a:r>
              <a:rPr lang="en-US" altLang="ko-KR" sz="1050" b="1" dirty="0"/>
              <a:t> } from 'next-</a:t>
            </a:r>
            <a:r>
              <a:rPr lang="en-US" altLang="ko-KR" sz="1050" b="1" dirty="0" err="1"/>
              <a:t>auth</a:t>
            </a:r>
            <a:r>
              <a:rPr lang="en-US" altLang="ko-KR" sz="1050" b="1" dirty="0"/>
              <a:t>/adapters'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// USERS</a:t>
            </a:r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users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('user', {</a:t>
            </a:r>
          </a:p>
          <a:p>
            <a:r>
              <a:rPr lang="en-US" altLang="ko-KR" sz="1050" b="1" dirty="0"/>
              <a:t>  id: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('id').</a:t>
            </a:r>
            <a:r>
              <a:rPr lang="en-US" altLang="ko-KR" sz="1050" b="1" dirty="0" err="1"/>
              <a:t>defaultRandom</a:t>
            </a:r>
            <a:r>
              <a:rPr lang="en-US" altLang="ko-KR" sz="1050" b="1" dirty="0"/>
              <a:t>().</a:t>
            </a:r>
            <a:r>
              <a:rPr lang="en-US" altLang="ko-KR" sz="1050" b="1" dirty="0" err="1"/>
              <a:t>primaryKey</a:t>
            </a:r>
            <a:r>
              <a:rPr lang="en-US" altLang="ko-KR" sz="1050" b="1" dirty="0"/>
              <a:t>().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(),</a:t>
            </a:r>
          </a:p>
          <a:p>
            <a:r>
              <a:rPr lang="en-US" altLang="ko-KR" sz="1050" dirty="0"/>
              <a:t>  name: text('name'),</a:t>
            </a:r>
          </a:p>
          <a:p>
            <a:r>
              <a:rPr lang="en-US" altLang="ko-KR" sz="1050" dirty="0"/>
              <a:t>  email: text('email').unique(),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emailVerified</a:t>
            </a:r>
            <a:r>
              <a:rPr lang="en-US" altLang="ko-KR" sz="1050" dirty="0"/>
              <a:t>: timestamp('</a:t>
            </a:r>
            <a:r>
              <a:rPr lang="en-US" altLang="ko-KR" sz="1050" dirty="0" err="1"/>
              <a:t>emailVerified</a:t>
            </a:r>
            <a:r>
              <a:rPr lang="en-US" altLang="ko-KR" sz="1050" dirty="0"/>
              <a:t>', { mode: 'date' }),</a:t>
            </a:r>
          </a:p>
          <a:p>
            <a:r>
              <a:rPr lang="en-US" altLang="ko-KR" sz="1050" dirty="0"/>
              <a:t>  image: text('image'),</a:t>
            </a:r>
          </a:p>
          <a:p>
            <a:r>
              <a:rPr lang="en-US" altLang="ko-KR" sz="1050" dirty="0"/>
              <a:t>})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accounts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'account',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b="1" dirty="0"/>
              <a:t>    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')</a:t>
            </a:r>
          </a:p>
          <a:p>
            <a:r>
              <a:rPr lang="en-US" altLang="ko-KR" sz="1050" b="1" dirty="0"/>
              <a:t>      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</a:t>
            </a:r>
          </a:p>
          <a:p>
            <a:r>
              <a:rPr lang="en-US" altLang="ko-KR" sz="1050" b="1" dirty="0"/>
              <a:t>      .references(() =&gt; users.id, { </a:t>
            </a:r>
            <a:r>
              <a:rPr lang="en-US" altLang="ko-KR" sz="1050" b="1" dirty="0" err="1"/>
              <a:t>onDelete</a:t>
            </a:r>
            <a:r>
              <a:rPr lang="en-US" altLang="ko-KR" sz="1050" b="1" dirty="0"/>
              <a:t>: 'cascade' }),</a:t>
            </a:r>
          </a:p>
          <a:p>
            <a:r>
              <a:rPr lang="en-US" altLang="ko-KR" sz="1050" dirty="0"/>
              <a:t>    type: text('type').$type&lt;</a:t>
            </a:r>
            <a:r>
              <a:rPr lang="en-US" altLang="ko-KR" sz="1050" dirty="0" err="1"/>
              <a:t>AdapterAccountType</a:t>
            </a:r>
            <a:r>
              <a:rPr lang="en-US" altLang="ko-KR" sz="1050" dirty="0"/>
              <a:t>&gt;().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provider: text('provider').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providerAccountId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providerAccountId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refresh_token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refresh_token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access_token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access_token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expires_at</a:t>
            </a:r>
            <a:r>
              <a:rPr lang="en-US" altLang="ko-KR" sz="1050" dirty="0"/>
              <a:t>: integer('</a:t>
            </a:r>
            <a:r>
              <a:rPr lang="en-US" altLang="ko-KR" sz="1050" dirty="0" err="1"/>
              <a:t>expires_at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token_type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token_type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scope: text('scope'),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id_token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id_token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session_state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session_state</a:t>
            </a:r>
            <a:r>
              <a:rPr lang="en-US" altLang="ko-KR" sz="1050" dirty="0"/>
              <a:t>'),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(account) =&gt; ({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compoundKey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({</a:t>
            </a:r>
          </a:p>
          <a:p>
            <a:r>
              <a:rPr lang="en-US" altLang="ko-KR" sz="1050" dirty="0"/>
              <a:t>      columns: [</a:t>
            </a:r>
            <a:r>
              <a:rPr lang="en-US" altLang="ko-KR" sz="1050" dirty="0" err="1"/>
              <a:t>account.provider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account.providerAccountId</a:t>
            </a:r>
            <a:r>
              <a:rPr lang="en-US" altLang="ko-KR" sz="1050" dirty="0"/>
              <a:t>],</a:t>
            </a:r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})</a:t>
            </a:r>
          </a:p>
          <a:p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4007768" y="1060425"/>
            <a:ext cx="3708066" cy="3808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sessions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('session', 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sessionToken</a:t>
            </a:r>
            <a:r>
              <a:rPr lang="en-US" altLang="ko-KR" sz="1050" dirty="0"/>
              <a:t>: text('</a:t>
            </a:r>
            <a:r>
              <a:rPr lang="en-US" altLang="ko-KR" sz="1050" dirty="0" err="1"/>
              <a:t>sessionToken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(),</a:t>
            </a:r>
          </a:p>
          <a:p>
            <a:r>
              <a:rPr lang="en-US" altLang="ko-KR" sz="1050" b="1" dirty="0"/>
              <a:t>  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: </a:t>
            </a:r>
            <a:r>
              <a:rPr lang="en-US" altLang="ko-KR" sz="1050" b="1" dirty="0" err="1"/>
              <a:t>uuid</a:t>
            </a:r>
            <a:r>
              <a:rPr lang="en-US" altLang="ko-KR" sz="1050" b="1" dirty="0"/>
              <a:t>('</a:t>
            </a:r>
            <a:r>
              <a:rPr lang="en-US" altLang="ko-KR" sz="1050" b="1" dirty="0" err="1"/>
              <a:t>userId</a:t>
            </a:r>
            <a:r>
              <a:rPr lang="en-US" altLang="ko-KR" sz="1050" b="1" dirty="0"/>
              <a:t>')</a:t>
            </a:r>
          </a:p>
          <a:p>
            <a:r>
              <a:rPr lang="en-US" altLang="ko-KR" sz="1050" b="1" dirty="0"/>
              <a:t>    .</a:t>
            </a:r>
            <a:r>
              <a:rPr lang="en-US" altLang="ko-KR" sz="1050" b="1" dirty="0" err="1"/>
              <a:t>notNull</a:t>
            </a:r>
            <a:r>
              <a:rPr lang="en-US" altLang="ko-KR" sz="1050" b="1" dirty="0"/>
              <a:t>()</a:t>
            </a:r>
          </a:p>
          <a:p>
            <a:r>
              <a:rPr lang="en-US" altLang="ko-KR" sz="1050" b="1" dirty="0"/>
              <a:t>    .references(() =&gt; users.id, { </a:t>
            </a:r>
            <a:r>
              <a:rPr lang="en-US" altLang="ko-KR" sz="1050" b="1" dirty="0" err="1"/>
              <a:t>onDelete</a:t>
            </a:r>
            <a:r>
              <a:rPr lang="en-US" altLang="ko-KR" sz="1050" b="1" dirty="0"/>
              <a:t>: 'cascade' }),</a:t>
            </a:r>
          </a:p>
          <a:p>
            <a:r>
              <a:rPr lang="en-US" altLang="ko-KR" sz="1050" dirty="0"/>
              <a:t>  expires: timestamp('expires', { mode: 'date'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})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verificationTokens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</a:t>
            </a:r>
            <a:r>
              <a:rPr lang="en-US" altLang="ko-KR" sz="1050" dirty="0" err="1"/>
              <a:t>verificationToken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identifier: text('identifier').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token: text('token').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expires: timestamp('expires', { mode: 'date'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</a:t>
            </a:r>
            <a:r>
              <a:rPr lang="en-US" altLang="ko-KR" sz="1050" dirty="0" err="1"/>
              <a:t>verificationToken</a:t>
            </a:r>
            <a:r>
              <a:rPr lang="en-US" altLang="ko-KR" sz="1050" dirty="0"/>
              <a:t>) =&gt; ({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compositePk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({</a:t>
            </a:r>
          </a:p>
          <a:p>
            <a:r>
              <a:rPr lang="en-US" altLang="ko-KR" sz="1050" dirty="0"/>
              <a:t>      columns: [</a:t>
            </a:r>
            <a:r>
              <a:rPr lang="en-US" altLang="ko-KR" sz="1050" dirty="0" err="1"/>
              <a:t>verificationToken.identifier</a:t>
            </a:r>
            <a:r>
              <a:rPr lang="en-US" altLang="ko-KR" sz="1050" dirty="0"/>
              <a:t>, </a:t>
            </a:r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err="1" smtClean="0"/>
              <a:t>verificationToken.token</a:t>
            </a:r>
            <a:r>
              <a:rPr lang="en-US" altLang="ko-KR" sz="1050" dirty="0"/>
              <a:t>],</a:t>
            </a:r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})</a:t>
            </a:r>
          </a:p>
          <a:p>
            <a:r>
              <a:rPr lang="en-US" altLang="ko-KR" sz="1050" dirty="0"/>
              <a:t>)</a:t>
            </a:r>
          </a:p>
          <a:p>
            <a:endParaRPr lang="en-US" altLang="ko-KR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7642072" y="1844824"/>
            <a:ext cx="4511171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// </a:t>
            </a:r>
            <a:r>
              <a:rPr lang="en-US" altLang="ko-KR" sz="1050" dirty="0"/>
              <a:t>PRODUCTS</a:t>
            </a:r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products = </a:t>
            </a:r>
            <a:r>
              <a:rPr lang="en-US" altLang="ko-KR" sz="1050" dirty="0" err="1"/>
              <a:t>pgTable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  'product',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id: </a:t>
            </a:r>
            <a:r>
              <a:rPr lang="en-US" altLang="ko-KR" sz="1050" dirty="0" err="1"/>
              <a:t>uuid</a:t>
            </a:r>
            <a:r>
              <a:rPr lang="en-US" altLang="ko-KR" sz="1050" dirty="0"/>
              <a:t>('id').</a:t>
            </a:r>
            <a:r>
              <a:rPr lang="en-US" altLang="ko-KR" sz="1050" dirty="0" err="1"/>
              <a:t>defaultRandom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primaryKey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name: text('name').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slug: text('slug').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category: text('category').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images: text('images').array().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brand: text('brand').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description: text('description').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stock: integer('stock').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price: numeric('price', { precision: 12, scale: 2 }).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().default('0'),</a:t>
            </a:r>
          </a:p>
          <a:p>
            <a:r>
              <a:rPr lang="en-US" altLang="ko-KR" sz="1050" dirty="0"/>
              <a:t>    rating: numeric('rating', { precision: 3, scale: 2 })</a:t>
            </a:r>
          </a:p>
          <a:p>
            <a:r>
              <a:rPr lang="en-US" altLang="ko-KR" sz="1050" dirty="0"/>
              <a:t>      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</a:t>
            </a:r>
          </a:p>
          <a:p>
            <a:r>
              <a:rPr lang="en-US" altLang="ko-KR" sz="1050" dirty="0"/>
              <a:t>      .default('0'),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numReviews</a:t>
            </a:r>
            <a:r>
              <a:rPr lang="en-US" altLang="ko-KR" sz="1050" dirty="0"/>
              <a:t>: integer('</a:t>
            </a:r>
            <a:r>
              <a:rPr lang="en-US" altLang="ko-KR" sz="1050" dirty="0" err="1"/>
              <a:t>numReviews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().default(0),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isFeatured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boolean</a:t>
            </a:r>
            <a:r>
              <a:rPr lang="en-US" altLang="ko-KR" sz="1050" dirty="0"/>
              <a:t>('</a:t>
            </a:r>
            <a:r>
              <a:rPr lang="en-US" altLang="ko-KR" sz="1050" dirty="0" err="1"/>
              <a:t>isFeatured</a:t>
            </a:r>
            <a:r>
              <a:rPr lang="en-US" altLang="ko-KR" sz="1050" dirty="0"/>
              <a:t>').default(false).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  banner: text('banner'),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createdAt</a:t>
            </a:r>
            <a:r>
              <a:rPr lang="en-US" altLang="ko-KR" sz="1050" dirty="0"/>
              <a:t>: timestamp('</a:t>
            </a:r>
            <a:r>
              <a:rPr lang="en-US" altLang="ko-KR" sz="1050" dirty="0" err="1"/>
              <a:t>createdAt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defaultNow</a:t>
            </a:r>
            <a:r>
              <a:rPr lang="en-US" altLang="ko-KR" sz="1050" dirty="0"/>
              <a:t>().</a:t>
            </a:r>
            <a:r>
              <a:rPr lang="en-US" altLang="ko-KR" sz="1050" dirty="0" err="1"/>
              <a:t>notNull</a:t>
            </a:r>
            <a:r>
              <a:rPr lang="en-US" altLang="ko-KR" sz="1050" dirty="0"/>
              <a:t>(),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(table) =&gt; {</a:t>
            </a:r>
          </a:p>
          <a:p>
            <a:r>
              <a:rPr lang="en-US" altLang="ko-KR" sz="1050" dirty="0"/>
              <a:t>    return 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productSlugIdx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uniqueIndex</a:t>
            </a:r>
            <a:r>
              <a:rPr lang="en-US" altLang="ko-KR" sz="1050" dirty="0"/>
              <a:t>('</a:t>
            </a:r>
            <a:r>
              <a:rPr lang="en-US" altLang="ko-KR" sz="1050" dirty="0" err="1"/>
              <a:t>product_slug_idx</a:t>
            </a:r>
            <a:r>
              <a:rPr lang="en-US" altLang="ko-KR" sz="1050" dirty="0"/>
              <a:t>').on(</a:t>
            </a:r>
            <a:r>
              <a:rPr lang="en-US" altLang="ko-KR" sz="1050" dirty="0" err="1"/>
              <a:t>table.slug</a:t>
            </a:r>
            <a:r>
              <a:rPr lang="en-US" altLang="ko-KR" sz="1050" dirty="0"/>
              <a:t>),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102992" y="332656"/>
            <a:ext cx="166423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03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/>
              <a:t>. add credentials </a:t>
            </a:r>
            <a:r>
              <a:rPr lang="en-US" altLang="ko-KR" dirty="0" smtClean="0"/>
              <a:t>provider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bcrypt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ts</a:t>
            </a:r>
            <a:r>
              <a:rPr lang="en-US" altLang="ko-KR" dirty="0" smtClean="0"/>
              <a:t>-edge  (</a:t>
            </a:r>
            <a:r>
              <a:rPr lang="ko-KR" altLang="en-US" dirty="0" smtClean="0"/>
              <a:t>패스워드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auth.ts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users</a:t>
            </a:r>
            <a:r>
              <a:rPr lang="ko-KR" altLang="en-US" dirty="0" smtClean="0"/>
              <a:t> 수정 </a:t>
            </a:r>
            <a:r>
              <a:rPr lang="en-US" altLang="ko-KR" dirty="0" smtClean="0"/>
              <a:t>(role, password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7444" y="3573016"/>
            <a:ext cx="6300764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export </a:t>
            </a:r>
            <a:r>
              <a:rPr lang="en-US" altLang="ko-KR" dirty="0" err="1"/>
              <a:t>const</a:t>
            </a:r>
            <a:r>
              <a:rPr lang="en-US" altLang="ko-KR" dirty="0"/>
              <a:t> users = </a:t>
            </a:r>
            <a:r>
              <a:rPr lang="en-US" altLang="ko-KR" dirty="0" err="1"/>
              <a:t>pgTable</a:t>
            </a:r>
            <a:r>
              <a:rPr lang="en-US" altLang="ko-KR" dirty="0"/>
              <a:t>('user', {</a:t>
            </a:r>
          </a:p>
          <a:p>
            <a:r>
              <a:rPr lang="en-US" altLang="ko-KR" dirty="0"/>
              <a:t>  id: </a:t>
            </a:r>
            <a:r>
              <a:rPr lang="en-US" altLang="ko-KR" dirty="0" err="1"/>
              <a:t>uuid</a:t>
            </a:r>
            <a:r>
              <a:rPr lang="en-US" altLang="ko-KR" dirty="0"/>
              <a:t>('id').</a:t>
            </a:r>
            <a:r>
              <a:rPr lang="en-US" altLang="ko-KR" dirty="0" err="1"/>
              <a:t>defaultRandom</a:t>
            </a:r>
            <a:r>
              <a:rPr lang="en-US" altLang="ko-KR" dirty="0"/>
              <a:t>().</a:t>
            </a:r>
            <a:r>
              <a:rPr lang="en-US" altLang="ko-KR" dirty="0" err="1"/>
              <a:t>primaryKey</a:t>
            </a:r>
            <a:r>
              <a:rPr lang="en-US" altLang="ko-KR" dirty="0"/>
              <a:t>().</a:t>
            </a:r>
            <a:r>
              <a:rPr lang="en-US" altLang="ko-KR" dirty="0" err="1"/>
              <a:t>notNull</a:t>
            </a:r>
            <a:r>
              <a:rPr lang="en-US" altLang="ko-KR" dirty="0"/>
              <a:t>(),</a:t>
            </a:r>
          </a:p>
          <a:p>
            <a:r>
              <a:rPr lang="en-US" altLang="ko-KR" dirty="0"/>
              <a:t>  name: text('name'),</a:t>
            </a:r>
          </a:p>
          <a:p>
            <a:r>
              <a:rPr lang="en-US" altLang="ko-KR" dirty="0"/>
              <a:t>  email: text('email').unique(),</a:t>
            </a:r>
          </a:p>
          <a:p>
            <a:r>
              <a:rPr lang="en-US" altLang="ko-KR" b="1" dirty="0"/>
              <a:t>  role: text('role').</a:t>
            </a:r>
            <a:r>
              <a:rPr lang="en-US" altLang="ko-KR" b="1" dirty="0" err="1"/>
              <a:t>notNull</a:t>
            </a:r>
            <a:r>
              <a:rPr lang="en-US" altLang="ko-KR" b="1" dirty="0"/>
              <a:t>().default('user'),</a:t>
            </a:r>
          </a:p>
          <a:p>
            <a:r>
              <a:rPr lang="en-US" altLang="ko-KR" b="1" dirty="0"/>
              <a:t>  password: text('password'),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emailVerified</a:t>
            </a:r>
            <a:r>
              <a:rPr lang="en-US" altLang="ko-KR" dirty="0"/>
              <a:t>: timestamp('</a:t>
            </a:r>
            <a:r>
              <a:rPr lang="en-US" altLang="ko-KR" dirty="0" err="1"/>
              <a:t>emailVerified</a:t>
            </a:r>
            <a:r>
              <a:rPr lang="en-US" altLang="ko-KR" dirty="0"/>
              <a:t>', { mode: 'date' }),</a:t>
            </a:r>
          </a:p>
          <a:p>
            <a:r>
              <a:rPr lang="en-US" altLang="ko-KR" dirty="0"/>
              <a:t>  image: text('image'),</a:t>
            </a:r>
          </a:p>
          <a:p>
            <a:r>
              <a:rPr lang="en-US" altLang="ko-KR" dirty="0" smtClean="0"/>
              <a:t>})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982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274638"/>
            <a:ext cx="4281941" cy="623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import { </a:t>
            </a:r>
            <a:r>
              <a:rPr lang="en-US" altLang="ko-KR" sz="1050" dirty="0" err="1"/>
              <a:t>DrizzleAdapter</a:t>
            </a:r>
            <a:r>
              <a:rPr lang="en-US" altLang="ko-KR" sz="1050" dirty="0"/>
              <a:t> } from '@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/drizzle-adapter'</a:t>
            </a:r>
          </a:p>
          <a:p>
            <a:r>
              <a:rPr lang="en-US" altLang="ko-KR" sz="1050" dirty="0"/>
              <a:t>import { </a:t>
            </a:r>
            <a:r>
              <a:rPr lang="en-US" altLang="ko-KR" sz="1050" dirty="0" err="1"/>
              <a:t>compareSync</a:t>
            </a:r>
            <a:r>
              <a:rPr lang="en-US" altLang="ko-KR" sz="1050" dirty="0"/>
              <a:t> } from '</a:t>
            </a:r>
            <a:r>
              <a:rPr lang="en-US" altLang="ko-KR" sz="1050" dirty="0" err="1"/>
              <a:t>bcrypt</a:t>
            </a:r>
            <a:r>
              <a:rPr lang="en-US" altLang="ko-KR" sz="1050" dirty="0"/>
              <a:t>-</a:t>
            </a:r>
            <a:r>
              <a:rPr lang="en-US" altLang="ko-KR" sz="1050" dirty="0" err="1"/>
              <a:t>ts</a:t>
            </a:r>
            <a:r>
              <a:rPr lang="en-US" altLang="ko-KR" sz="1050" dirty="0"/>
              <a:t>-edge'</a:t>
            </a:r>
          </a:p>
          <a:p>
            <a:r>
              <a:rPr lang="en-US" altLang="ko-KR" sz="1050" dirty="0"/>
              <a:t>import { </a:t>
            </a:r>
            <a:r>
              <a:rPr lang="en-US" altLang="ko-KR" sz="1050" dirty="0" err="1"/>
              <a:t>eq</a:t>
            </a:r>
            <a:r>
              <a:rPr lang="en-US" altLang="ko-KR" sz="1050" dirty="0"/>
              <a:t> } from 'drizzle-</a:t>
            </a:r>
            <a:r>
              <a:rPr lang="en-US" altLang="ko-KR" sz="1050" dirty="0" err="1"/>
              <a:t>orm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type { </a:t>
            </a:r>
            <a:r>
              <a:rPr lang="en-US" altLang="ko-KR" sz="1050" dirty="0" err="1"/>
              <a:t>NextAuthConfig</a:t>
            </a:r>
            <a:r>
              <a:rPr lang="en-US" altLang="ko-KR" sz="1050" dirty="0"/>
              <a:t> }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</a:t>
            </a:r>
            <a:r>
              <a:rPr lang="en-US" altLang="ko-KR" sz="1050" dirty="0" err="1"/>
              <a:t>NextAuth</a:t>
            </a:r>
            <a:r>
              <a:rPr lang="en-US" altLang="ko-KR" sz="1050" dirty="0"/>
              <a:t>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'</a:t>
            </a:r>
          </a:p>
          <a:p>
            <a:r>
              <a:rPr lang="en-US" altLang="ko-KR" sz="1050" dirty="0"/>
              <a:t>import </a:t>
            </a:r>
            <a:r>
              <a:rPr lang="en-US" altLang="ko-KR" sz="1050" dirty="0" err="1"/>
              <a:t>CredentialsProvider</a:t>
            </a:r>
            <a:r>
              <a:rPr lang="en-US" altLang="ko-KR" sz="1050" dirty="0"/>
              <a:t> from 'next-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/providers/credentials'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import 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 from './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/drizzle'</a:t>
            </a:r>
          </a:p>
          <a:p>
            <a:r>
              <a:rPr lang="en-US" altLang="ko-KR" sz="1050" dirty="0"/>
              <a:t>import { users } from './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/schema'</a:t>
            </a:r>
          </a:p>
          <a:p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config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  pages: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signIn</a:t>
            </a:r>
            <a:r>
              <a:rPr lang="en-US" altLang="ko-KR" sz="1050" dirty="0"/>
              <a:t>: '/sign-in',</a:t>
            </a:r>
          </a:p>
          <a:p>
            <a:r>
              <a:rPr lang="en-US" altLang="ko-KR" sz="1050" dirty="0"/>
              <a:t>    error: '/sign-in',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session: {</a:t>
            </a:r>
          </a:p>
          <a:p>
            <a:r>
              <a:rPr lang="en-US" altLang="ko-KR" sz="1050" dirty="0"/>
              <a:t>    strategy: '</a:t>
            </a:r>
            <a:r>
              <a:rPr lang="en-US" altLang="ko-KR" sz="1050" dirty="0" err="1"/>
              <a:t>jwt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maxAge</a:t>
            </a:r>
            <a:r>
              <a:rPr lang="en-US" altLang="ko-KR" sz="1050" dirty="0"/>
              <a:t>: 30 * 24 * 60 * 60,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  adapter: </a:t>
            </a:r>
            <a:r>
              <a:rPr lang="en-US" altLang="ko-KR" sz="1050" dirty="0" err="1"/>
              <a:t>DrizzleAdapter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db</a:t>
            </a:r>
            <a:r>
              <a:rPr lang="en-US" altLang="ko-KR" sz="1050" dirty="0"/>
              <a:t>),</a:t>
            </a:r>
          </a:p>
          <a:p>
            <a:r>
              <a:rPr lang="en-US" altLang="ko-KR" sz="1050" dirty="0"/>
              <a:t>  providers: [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CredentialsProvider</a:t>
            </a:r>
            <a:r>
              <a:rPr lang="en-US" altLang="ko-KR" sz="1050" dirty="0" smtClean="0"/>
              <a:t>({</a:t>
            </a:r>
          </a:p>
          <a:p>
            <a:endParaRPr lang="en-US" altLang="ko-KR" sz="1050" dirty="0"/>
          </a:p>
          <a:p>
            <a:r>
              <a:rPr lang="en-US" altLang="ko-KR" sz="1050" b="1" dirty="0"/>
              <a:t> </a:t>
            </a:r>
            <a:r>
              <a:rPr lang="en-US" altLang="ko-KR" sz="1050" b="1" dirty="0" smtClean="0"/>
              <a:t>       </a:t>
            </a:r>
            <a:r>
              <a:rPr lang="ko-KR" altLang="en-US" sz="1050" b="1" dirty="0" smtClean="0"/>
              <a:t>상세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내용 </a:t>
            </a:r>
            <a:r>
              <a:rPr lang="en-US" altLang="ko-KR" sz="1050" b="1" dirty="0"/>
              <a:t> </a:t>
            </a:r>
            <a:r>
              <a:rPr lang="en-US" altLang="ko-KR" sz="1050" dirty="0"/>
              <a:t>  </a:t>
            </a:r>
            <a:endParaRPr lang="en-US" altLang="ko-KR" sz="1050" dirty="0" smtClean="0"/>
          </a:p>
          <a:p>
            <a:r>
              <a:rPr lang="en-US" altLang="ko-KR" sz="1050" dirty="0" smtClean="0"/>
              <a:t> </a:t>
            </a:r>
            <a:r>
              <a:rPr lang="en-US" altLang="ko-KR" sz="1050" dirty="0"/>
              <a:t> </a:t>
            </a:r>
            <a:endParaRPr lang="en-US" altLang="ko-KR" sz="1050" dirty="0" smtClean="0"/>
          </a:p>
          <a:p>
            <a:r>
              <a:rPr lang="en-US" altLang="ko-KR" sz="1050" dirty="0"/>
              <a:t>    }),</a:t>
            </a:r>
          </a:p>
          <a:p>
            <a:r>
              <a:rPr lang="en-US" altLang="ko-KR" sz="1050" dirty="0"/>
              <a:t>  ],</a:t>
            </a:r>
          </a:p>
          <a:p>
            <a:r>
              <a:rPr lang="en-US" altLang="ko-KR" sz="1050" dirty="0"/>
              <a:t>  callbacks: {</a:t>
            </a:r>
          </a:p>
          <a:p>
            <a:r>
              <a:rPr lang="en-US" altLang="ko-KR" sz="1050" dirty="0"/>
              <a:t>    session: </a:t>
            </a:r>
            <a:r>
              <a:rPr lang="en-US" altLang="ko-KR" sz="1050" dirty="0" err="1"/>
              <a:t>async</a:t>
            </a:r>
            <a:r>
              <a:rPr lang="en-US" altLang="ko-KR" sz="1050" dirty="0"/>
              <a:t> ({ session, user, trigger, token }: any) =&gt; {</a:t>
            </a:r>
          </a:p>
          <a:p>
            <a:r>
              <a:rPr lang="en-US" altLang="ko-KR" sz="1050" dirty="0"/>
              <a:t>      session.user.id = </a:t>
            </a:r>
            <a:r>
              <a:rPr lang="en-US" altLang="ko-KR" sz="1050" dirty="0" err="1"/>
              <a:t>token.sub</a:t>
            </a:r>
            <a:endParaRPr lang="en-US" altLang="ko-KR" sz="1050" dirty="0"/>
          </a:p>
          <a:p>
            <a:r>
              <a:rPr lang="en-US" altLang="ko-KR" sz="1050" dirty="0"/>
              <a:t>      if (trigger === 'update') {</a:t>
            </a:r>
          </a:p>
          <a:p>
            <a:r>
              <a:rPr lang="en-US" altLang="ko-KR" sz="1050" dirty="0"/>
              <a:t>        session.user.name = user.name</a:t>
            </a:r>
          </a:p>
          <a:p>
            <a:r>
              <a:rPr lang="en-US" altLang="ko-KR" sz="1050" dirty="0"/>
              <a:t>      }</a:t>
            </a:r>
          </a:p>
          <a:p>
            <a:r>
              <a:rPr lang="en-US" altLang="ko-KR" sz="1050" dirty="0"/>
              <a:t>      return session</a:t>
            </a:r>
          </a:p>
          <a:p>
            <a:r>
              <a:rPr lang="en-US" altLang="ko-KR" sz="1050" dirty="0"/>
              <a:t>    },</a:t>
            </a:r>
          </a:p>
          <a:p>
            <a:r>
              <a:rPr lang="en-US" altLang="ko-KR" sz="1050" dirty="0"/>
              <a:t>  },</a:t>
            </a:r>
          </a:p>
          <a:p>
            <a:r>
              <a:rPr lang="en-US" altLang="ko-KR" sz="1050" dirty="0"/>
              <a:t>} satisfies </a:t>
            </a:r>
            <a:r>
              <a:rPr lang="en-US" altLang="ko-KR" sz="1050" dirty="0" err="1"/>
              <a:t>NextAuthConfig</a:t>
            </a:r>
            <a:endParaRPr lang="en-US" altLang="ko-KR" sz="1050" dirty="0"/>
          </a:p>
          <a:p>
            <a:r>
              <a:rPr lang="en-US" altLang="ko-KR" sz="1050" dirty="0"/>
              <a:t>export </a:t>
            </a:r>
            <a:r>
              <a:rPr lang="en-US" altLang="ko-KR" sz="1050" dirty="0" err="1"/>
              <a:t>const</a:t>
            </a:r>
            <a:r>
              <a:rPr lang="en-US" altLang="ko-KR" sz="1050" dirty="0"/>
              <a:t> { handlers, </a:t>
            </a:r>
            <a:r>
              <a:rPr lang="en-US" altLang="ko-KR" sz="1050" dirty="0" err="1"/>
              <a:t>auth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signIn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signOut</a:t>
            </a:r>
            <a:r>
              <a:rPr lang="en-US" altLang="ko-KR" sz="1050" dirty="0"/>
              <a:t> } = </a:t>
            </a:r>
            <a:r>
              <a:rPr lang="en-US" altLang="ko-KR" sz="1050" dirty="0" err="1"/>
              <a:t>NextAuth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config</a:t>
            </a:r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879976" y="274638"/>
            <a:ext cx="4203395" cy="6001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providers: [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CredentialsProvider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      credentials: {</a:t>
            </a:r>
          </a:p>
          <a:p>
            <a:r>
              <a:rPr lang="en-US" altLang="ko-KR" sz="1200" dirty="0"/>
              <a:t>        email: {</a:t>
            </a:r>
          </a:p>
          <a:p>
            <a:r>
              <a:rPr lang="en-US" altLang="ko-KR" sz="1200" dirty="0"/>
              <a:t>          type: 'email',</a:t>
            </a:r>
          </a:p>
          <a:p>
            <a:r>
              <a:rPr lang="en-US" altLang="ko-KR" sz="1200" dirty="0"/>
              <a:t>        },</a:t>
            </a:r>
          </a:p>
          <a:p>
            <a:r>
              <a:rPr lang="en-US" altLang="ko-KR" sz="1200" dirty="0"/>
              <a:t>        password: { type: 'password' },</a:t>
            </a:r>
          </a:p>
          <a:p>
            <a:r>
              <a:rPr lang="en-US" altLang="ko-KR" sz="1200" dirty="0"/>
              <a:t>      },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authorize(credentials) {</a:t>
            </a:r>
          </a:p>
          <a:p>
            <a:r>
              <a:rPr lang="en-US" altLang="ko-KR" sz="1200" dirty="0"/>
              <a:t>        if (credentials == null) return null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user = await </a:t>
            </a:r>
            <a:r>
              <a:rPr lang="en-US" altLang="ko-KR" sz="1200" dirty="0" err="1"/>
              <a:t>db.query.users.findFirst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          where: </a:t>
            </a:r>
            <a:r>
              <a:rPr lang="en-US" altLang="ko-KR" sz="1200" dirty="0" err="1"/>
              <a:t>eq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users.email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credentials.email</a:t>
            </a:r>
            <a:r>
              <a:rPr lang="en-US" altLang="ko-KR" sz="1200" dirty="0"/>
              <a:t> as string),</a:t>
            </a:r>
          </a:p>
          <a:p>
            <a:r>
              <a:rPr lang="en-US" altLang="ko-KR" sz="1200" dirty="0"/>
              <a:t>        })</a:t>
            </a:r>
          </a:p>
          <a:p>
            <a:r>
              <a:rPr lang="en-US" altLang="ko-KR" sz="1200" dirty="0"/>
              <a:t>        if (user &amp;&amp; </a:t>
            </a:r>
            <a:r>
              <a:rPr lang="en-US" altLang="ko-KR" sz="1200" dirty="0" err="1"/>
              <a:t>user.password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      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isMatch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compareSync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            </a:t>
            </a:r>
            <a:r>
              <a:rPr lang="en-US" altLang="ko-KR" sz="1200" dirty="0" err="1"/>
              <a:t>credentials.password</a:t>
            </a:r>
            <a:r>
              <a:rPr lang="en-US" altLang="ko-KR" sz="1200" dirty="0"/>
              <a:t> as string,</a:t>
            </a:r>
          </a:p>
          <a:p>
            <a:r>
              <a:rPr lang="en-US" altLang="ko-KR" sz="1200" dirty="0"/>
              <a:t>            </a:t>
            </a:r>
            <a:r>
              <a:rPr lang="en-US" altLang="ko-KR" sz="1200" dirty="0" err="1"/>
              <a:t>user.password</a:t>
            </a:r>
            <a:endParaRPr lang="en-US" altLang="ko-KR" sz="1200" dirty="0"/>
          </a:p>
          <a:p>
            <a:r>
              <a:rPr lang="en-US" altLang="ko-KR" sz="1200" dirty="0"/>
              <a:t>          )</a:t>
            </a:r>
          </a:p>
          <a:p>
            <a:r>
              <a:rPr lang="en-US" altLang="ko-KR" sz="1200" dirty="0"/>
              <a:t>          if (</a:t>
            </a:r>
            <a:r>
              <a:rPr lang="en-US" altLang="ko-KR" sz="1200" dirty="0" err="1"/>
              <a:t>isMatch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            return {</a:t>
            </a:r>
          </a:p>
          <a:p>
            <a:r>
              <a:rPr lang="en-US" altLang="ko-KR" sz="1200" dirty="0"/>
              <a:t>              id: user.id,</a:t>
            </a:r>
          </a:p>
          <a:p>
            <a:r>
              <a:rPr lang="en-US" altLang="ko-KR" sz="1200" dirty="0"/>
              <a:t>              name: user.name,</a:t>
            </a:r>
          </a:p>
          <a:p>
            <a:r>
              <a:rPr lang="en-US" altLang="ko-KR" sz="1200" dirty="0"/>
              <a:t>              email: </a:t>
            </a:r>
            <a:r>
              <a:rPr lang="en-US" altLang="ko-KR" sz="1200" dirty="0" err="1"/>
              <a:t>user.email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          role: </a:t>
            </a:r>
            <a:r>
              <a:rPr lang="en-US" altLang="ko-KR" sz="1200" dirty="0" err="1"/>
              <a:t>user.role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        }</a:t>
            </a:r>
          </a:p>
          <a:p>
            <a:r>
              <a:rPr lang="en-US" altLang="ko-KR" sz="1200" dirty="0"/>
              <a:t>          }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return null</a:t>
            </a:r>
          </a:p>
          <a:p>
            <a:r>
              <a:rPr lang="en-US" altLang="ko-KR" sz="1200" dirty="0"/>
              <a:t>      },</a:t>
            </a:r>
          </a:p>
          <a:p>
            <a:r>
              <a:rPr lang="en-US" altLang="ko-KR" sz="1200" dirty="0"/>
              <a:t>    }),</a:t>
            </a:r>
          </a:p>
          <a:p>
            <a:r>
              <a:rPr lang="en-US" altLang="ko-KR" sz="1200" dirty="0"/>
              <a:t>  ],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775520" y="3275459"/>
            <a:ext cx="4032448" cy="80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18096" y="274638"/>
            <a:ext cx="88197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auth.ts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44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middleware.ts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9536" y="2132856"/>
            <a:ext cx="648645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export {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 as middleware } from '@/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'</a:t>
            </a:r>
          </a:p>
          <a:p>
            <a:r>
              <a:rPr lang="en-US" altLang="ko-KR" sz="1400" b="1" dirty="0"/>
              <a:t>export 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config</a:t>
            </a:r>
            <a:r>
              <a:rPr lang="en-US" altLang="ko-KR" sz="1400" b="1" dirty="0"/>
              <a:t> = {</a:t>
            </a:r>
          </a:p>
          <a:p>
            <a:r>
              <a:rPr lang="en-US" altLang="ko-KR" sz="1400" b="1" dirty="0"/>
              <a:t>  matcher: ['/((?!</a:t>
            </a:r>
            <a:r>
              <a:rPr lang="en-US" altLang="ko-KR" sz="1400" b="1" dirty="0" err="1"/>
              <a:t>api</a:t>
            </a:r>
            <a:r>
              <a:rPr lang="en-US" altLang="ko-KR" sz="1400" b="1" dirty="0"/>
              <a:t>|_next/</a:t>
            </a:r>
            <a:r>
              <a:rPr lang="en-US" altLang="ko-KR" sz="1400" b="1" dirty="0" err="1"/>
              <a:t>static|_next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image|_next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assets|favicon.ico</a:t>
            </a:r>
            <a:r>
              <a:rPr lang="en-US" altLang="ko-KR" sz="1400" b="1" dirty="0"/>
              <a:t>).*)'],</a:t>
            </a:r>
          </a:p>
          <a:p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5" y="3225459"/>
            <a:ext cx="5428608" cy="31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8. /types/next-</a:t>
            </a:r>
            <a:r>
              <a:rPr lang="en-US" altLang="ko-KR" dirty="0" err="1" smtClean="0"/>
              <a:t>auth.d.ts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0073" y="2132856"/>
            <a:ext cx="455592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/>
              <a:t>DefaultSession</a:t>
            </a:r>
            <a:r>
              <a:rPr lang="en-US" altLang="ko-KR" dirty="0"/>
              <a:t> } from 'next-</a:t>
            </a:r>
            <a:r>
              <a:rPr lang="en-US" altLang="ko-KR" dirty="0" err="1"/>
              <a:t>auth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declare module 'next-</a:t>
            </a:r>
            <a:r>
              <a:rPr lang="en-US" altLang="ko-KR" dirty="0" err="1"/>
              <a:t>auth</a:t>
            </a:r>
            <a:r>
              <a:rPr lang="en-US" altLang="ko-KR" dirty="0"/>
              <a:t>' {</a:t>
            </a:r>
          </a:p>
          <a:p>
            <a:r>
              <a:rPr lang="en-US" altLang="ko-KR" dirty="0"/>
              <a:t>  export interface Session {</a:t>
            </a:r>
          </a:p>
          <a:p>
            <a:r>
              <a:rPr lang="en-US" altLang="ko-KR" dirty="0"/>
              <a:t>    user: {</a:t>
            </a:r>
          </a:p>
          <a:p>
            <a:r>
              <a:rPr lang="en-US" altLang="ko-KR" dirty="0"/>
              <a:t>      role: string</a:t>
            </a:r>
          </a:p>
          <a:p>
            <a:r>
              <a:rPr lang="en-US" altLang="ko-KR" dirty="0"/>
              <a:t>    } &amp; </a:t>
            </a:r>
            <a:r>
              <a:rPr lang="en-US" altLang="ko-KR" dirty="0" err="1"/>
              <a:t>DefaultSession</a:t>
            </a:r>
            <a:r>
              <a:rPr lang="en-US" altLang="ko-KR" dirty="0"/>
              <a:t>['user']</a:t>
            </a:r>
          </a:p>
          <a:p>
            <a:r>
              <a:rPr lang="en-US" altLang="ko-KR" dirty="0"/>
              <a:t>  }</a:t>
            </a:r>
          </a:p>
          <a:p>
            <a:r>
              <a:rPr lang="en-US" altLang="ko-KR" dirty="0" smtClean="0"/>
              <a:t>} 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779593"/>
            <a:ext cx="6283738" cy="26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49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9. /</a:t>
            </a:r>
            <a:r>
              <a:rPr lang="en-US" altLang="ko-KR" dirty="0"/>
              <a:t> </a:t>
            </a:r>
            <a:r>
              <a:rPr lang="en-US" altLang="ko-KR" dirty="0" smtClean="0"/>
              <a:t>lib/constants/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5908" y="2132856"/>
            <a:ext cx="74564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APP_NAME = </a:t>
            </a:r>
            <a:r>
              <a:rPr lang="en-US" altLang="ko-KR" sz="1600" dirty="0" err="1"/>
              <a:t>process.env.NEXT_PUBLIC_APP_NAME</a:t>
            </a:r>
            <a:r>
              <a:rPr lang="en-US" altLang="ko-KR" sz="1600" dirty="0"/>
              <a:t> || '</a:t>
            </a:r>
            <a:r>
              <a:rPr lang="en-US" altLang="ko-KR" sz="1600" dirty="0" err="1"/>
              <a:t>Amazona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APP_DESCRIPTION =</a:t>
            </a:r>
          </a:p>
          <a:p>
            <a:r>
              <a:rPr lang="en-US" altLang="ko-KR" sz="1600" dirty="0"/>
              <a:t>  </a:t>
            </a:r>
            <a:r>
              <a:rPr lang="en-US" altLang="ko-KR" sz="1600" dirty="0" err="1"/>
              <a:t>process.env.NEXT_PUBLIC_APP_DESCRIPTION</a:t>
            </a:r>
            <a:r>
              <a:rPr lang="en-US" altLang="ko-KR" sz="1600" dirty="0"/>
              <a:t> ||</a:t>
            </a:r>
          </a:p>
          <a:p>
            <a:r>
              <a:rPr lang="en-US" altLang="ko-KR" sz="1600" dirty="0"/>
              <a:t>  'An Amazon clone built with Next.js, </a:t>
            </a:r>
            <a:r>
              <a:rPr lang="en-US" altLang="ko-KR" sz="1600" dirty="0" err="1"/>
              <a:t>Postgres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Shadcn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b="1" dirty="0"/>
              <a:t>export </a:t>
            </a:r>
            <a:r>
              <a:rPr lang="en-US" altLang="ko-KR" sz="1600" b="1" dirty="0" err="1"/>
              <a:t>const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signInDefaultValues</a:t>
            </a:r>
            <a:r>
              <a:rPr lang="en-US" altLang="ko-KR" sz="1600" b="1" dirty="0"/>
              <a:t> = {</a:t>
            </a:r>
          </a:p>
          <a:p>
            <a:r>
              <a:rPr lang="en-US" altLang="ko-KR" sz="1600" b="1" dirty="0"/>
              <a:t>  email: '',</a:t>
            </a:r>
          </a:p>
          <a:p>
            <a:r>
              <a:rPr lang="en-US" altLang="ko-KR" sz="1600" b="1" dirty="0"/>
              <a:t>  password: '',</a:t>
            </a:r>
          </a:p>
          <a:p>
            <a:r>
              <a:rPr lang="en-US" altLang="ko-KR" sz="1600" b="1" dirty="0" smtClean="0"/>
              <a:t>}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58164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10. /lib/sample-</a:t>
            </a:r>
            <a:r>
              <a:rPr lang="en-US" altLang="ko-KR" dirty="0" err="1" smtClean="0"/>
              <a:t>data.ts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users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label </a:t>
            </a:r>
            <a:r>
              <a:rPr lang="en-US" altLang="ko-KR" dirty="0"/>
              <a:t>input dropdown-menu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</a:t>
            </a:r>
            <a:r>
              <a:rPr lang="en-US" altLang="ko-KR" dirty="0" smtClean="0"/>
              <a:t>add </a:t>
            </a:r>
            <a:r>
              <a:rPr lang="en-US" altLang="ko-KR" dirty="0"/>
              <a:t>label input dropdown-menu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12. </a:t>
            </a:r>
            <a:r>
              <a:rPr lang="en-US" altLang="ko-KR" dirty="0" err="1" smtClean="0"/>
              <a:t>zod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en-US" altLang="ko-KR" dirty="0" err="1"/>
              <a:t>TypeScript</a:t>
            </a:r>
            <a:r>
              <a:rPr lang="ko-KR" altLang="en-US" dirty="0"/>
              <a:t>를 위한 강력한 스키마 선언 및 유효성 검사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 </a:t>
            </a:r>
            <a:r>
              <a:rPr lang="en-US" altLang="ko-KR" dirty="0" err="1" smtClean="0"/>
              <a:t>zod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510" y="1370016"/>
            <a:ext cx="376898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import {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 } from '</a:t>
            </a:r>
            <a:r>
              <a:rPr lang="en-US" altLang="ko-KR" sz="1400" b="1" dirty="0" err="1"/>
              <a:t>bcrypt</a:t>
            </a:r>
            <a:r>
              <a:rPr lang="en-US" altLang="ko-KR" sz="1400" b="1" dirty="0"/>
              <a:t>-</a:t>
            </a:r>
            <a:r>
              <a:rPr lang="en-US" altLang="ko-KR" sz="1400" b="1" dirty="0" err="1"/>
              <a:t>ts</a:t>
            </a:r>
            <a:r>
              <a:rPr lang="en-US" altLang="ko-KR" sz="1400" b="1" dirty="0"/>
              <a:t>-edge'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sampleData</a:t>
            </a:r>
            <a:r>
              <a:rPr lang="en-US" altLang="ko-KR" sz="1400" dirty="0"/>
              <a:t> = {</a:t>
            </a:r>
          </a:p>
          <a:p>
            <a:r>
              <a:rPr lang="en-US" altLang="ko-KR" sz="1400" b="1" dirty="0"/>
              <a:t>  users: [</a:t>
            </a:r>
          </a:p>
          <a:p>
            <a:r>
              <a:rPr lang="en-US" altLang="ko-KR" sz="1400" b="1" dirty="0"/>
              <a:t>    {</a:t>
            </a:r>
          </a:p>
          <a:p>
            <a:r>
              <a:rPr lang="en-US" altLang="ko-KR" sz="1400" b="1" dirty="0"/>
              <a:t>      name: 'John',</a:t>
            </a:r>
          </a:p>
          <a:p>
            <a:r>
              <a:rPr lang="en-US" altLang="ko-KR" sz="1400" b="1" dirty="0"/>
              <a:t>      email: 'admin@example.com',</a:t>
            </a:r>
          </a:p>
          <a:p>
            <a:r>
              <a:rPr lang="en-US" altLang="ko-KR" sz="1400" b="1" dirty="0"/>
              <a:t>      password: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('123456', 10),</a:t>
            </a:r>
          </a:p>
          <a:p>
            <a:r>
              <a:rPr lang="en-US" altLang="ko-KR" sz="1400" b="1" dirty="0"/>
              <a:t>      role: 'admin',</a:t>
            </a:r>
          </a:p>
          <a:p>
            <a:r>
              <a:rPr lang="en-US" altLang="ko-KR" sz="1400" b="1" dirty="0"/>
              <a:t>    },</a:t>
            </a:r>
          </a:p>
          <a:p>
            <a:r>
              <a:rPr lang="en-US" altLang="ko-KR" sz="1400" b="1" dirty="0"/>
              <a:t>    {</a:t>
            </a:r>
          </a:p>
          <a:p>
            <a:r>
              <a:rPr lang="en-US" altLang="ko-KR" sz="1400" b="1" dirty="0"/>
              <a:t>      name: 'Jane',</a:t>
            </a:r>
          </a:p>
          <a:p>
            <a:r>
              <a:rPr lang="en-US" altLang="ko-KR" sz="1400" b="1" dirty="0"/>
              <a:t>      email: 'jane@example.com',</a:t>
            </a:r>
          </a:p>
          <a:p>
            <a:r>
              <a:rPr lang="en-US" altLang="ko-KR" sz="1400" b="1" dirty="0"/>
              <a:t>      password: </a:t>
            </a:r>
            <a:r>
              <a:rPr lang="en-US" altLang="ko-KR" sz="1400" b="1" dirty="0" err="1"/>
              <a:t>hashSync</a:t>
            </a:r>
            <a:r>
              <a:rPr lang="en-US" altLang="ko-KR" sz="1400" b="1" dirty="0"/>
              <a:t>('123456', 10),</a:t>
            </a:r>
          </a:p>
          <a:p>
            <a:r>
              <a:rPr lang="en-US" altLang="ko-KR" sz="1400" b="1" dirty="0"/>
              <a:t>      role: 'user',</a:t>
            </a:r>
          </a:p>
          <a:p>
            <a:r>
              <a:rPr lang="en-US" altLang="ko-KR" sz="1400" b="1" dirty="0"/>
              <a:t>    },</a:t>
            </a:r>
          </a:p>
          <a:p>
            <a:r>
              <a:rPr lang="en-US" altLang="ko-KR" sz="1400" b="1" dirty="0"/>
              <a:t>  ],</a:t>
            </a:r>
          </a:p>
          <a:p>
            <a:r>
              <a:rPr lang="en-US" altLang="ko-KR" sz="1400" dirty="0"/>
              <a:t>  products: </a:t>
            </a:r>
            <a:r>
              <a:rPr lang="en-US" altLang="ko-KR" sz="1400" dirty="0" smtClean="0"/>
              <a:t>[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계속</a:t>
            </a:r>
            <a:r>
              <a:rPr lang="en-US" altLang="ko-KR" sz="1400" dirty="0" smtClean="0"/>
              <a:t>…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510" y="1002332"/>
            <a:ext cx="222528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/lib/sample-</a:t>
            </a:r>
            <a:r>
              <a:rPr lang="en-US" altLang="ko-KR" dirty="0" err="1" smtClean="0"/>
              <a:t>data.ts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017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13. /lib/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5480" y="2132856"/>
            <a:ext cx="6645217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import * as z from '</a:t>
            </a:r>
            <a:r>
              <a:rPr lang="en-US" altLang="ko-KR" sz="1600" dirty="0" err="1"/>
              <a:t>zod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// USER</a:t>
            </a:r>
          </a:p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signInFormSchema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z.object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  email: </a:t>
            </a:r>
            <a:r>
              <a:rPr lang="en-US" altLang="ko-KR" sz="1600" dirty="0" err="1"/>
              <a:t>z.string</a:t>
            </a:r>
            <a:r>
              <a:rPr lang="en-US" altLang="ko-KR" sz="1600" dirty="0"/>
              <a:t>().min(3, 'Email must be at least 3 characters'),</a:t>
            </a:r>
          </a:p>
          <a:p>
            <a:r>
              <a:rPr lang="en-US" altLang="ko-KR" sz="1600" dirty="0"/>
              <a:t>  password: </a:t>
            </a:r>
            <a:r>
              <a:rPr lang="en-US" altLang="ko-KR" sz="1600" dirty="0" err="1"/>
              <a:t>z.string</a:t>
            </a:r>
            <a:r>
              <a:rPr lang="en-US" altLang="ko-KR" sz="1600" dirty="0"/>
              <a:t>().min(3, 'Password must be at least 3 characters'),</a:t>
            </a:r>
          </a:p>
          <a:p>
            <a:r>
              <a:rPr lang="en-US" altLang="ko-KR" sz="1600" dirty="0" smtClean="0"/>
              <a:t>})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9280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 프로젝트에서 사용하는 </a:t>
            </a:r>
            <a:r>
              <a:rPr lang="ko-KR" altLang="en-US" dirty="0"/>
              <a:t>기술들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Next.js: 14.2.3 (or</a:t>
            </a:r>
            <a:r>
              <a:rPr lang="ko-KR" altLang="en-US" dirty="0" smtClean="0"/>
              <a:t> </a:t>
            </a:r>
            <a:r>
              <a:rPr lang="en-US" altLang="ko-KR" dirty="0" smtClean="0"/>
              <a:t>15)  </a:t>
            </a:r>
            <a:endParaRPr lang="en-US" altLang="ko-KR" dirty="0"/>
          </a:p>
          <a:p>
            <a:pPr lvl="1"/>
            <a:r>
              <a:rPr lang="en-US" altLang="ko-KR" dirty="0"/>
              <a:t>Tailwind CSS </a:t>
            </a:r>
          </a:p>
          <a:p>
            <a:pPr lvl="1"/>
            <a:r>
              <a:rPr lang="en-US" altLang="ko-KR" dirty="0" err="1"/>
              <a:t>Shadcn</a:t>
            </a:r>
            <a:r>
              <a:rPr lang="en-US" altLang="ko-KR" dirty="0"/>
              <a:t> </a:t>
            </a:r>
            <a:r>
              <a:rPr lang="en-US" altLang="ko-KR" dirty="0" smtClean="0"/>
              <a:t>UI (</a:t>
            </a:r>
            <a:r>
              <a:rPr lang="ko-KR" altLang="en-US" dirty="0" smtClean="0"/>
              <a:t>컴포넌트 기반의 </a:t>
            </a:r>
            <a:r>
              <a:rPr lang="en-US" altLang="ko-KR" dirty="0" smtClean="0"/>
              <a:t>CSS)</a:t>
            </a:r>
            <a:endParaRPr lang="en-US" altLang="ko-KR" dirty="0"/>
          </a:p>
          <a:p>
            <a:pPr lvl="1"/>
            <a:r>
              <a:rPr lang="en-US" altLang="ko-KR" dirty="0"/>
              <a:t>PostgreSQL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vercel</a:t>
            </a:r>
            <a:r>
              <a:rPr lang="ko-KR" altLang="en-US" dirty="0" smtClean="0"/>
              <a:t>에서 제공하는 데이터베이스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Next-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: 5.0 beta </a:t>
            </a:r>
          </a:p>
          <a:p>
            <a:pPr lvl="1"/>
            <a:r>
              <a:rPr lang="en-US" altLang="ko-KR" dirty="0" err="1" smtClean="0"/>
              <a:t>Bcrypt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패스워드 해시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Drizzle ORM: DB </a:t>
            </a:r>
            <a:r>
              <a:rPr lang="ko-KR" altLang="en-US" dirty="0" smtClean="0"/>
              <a:t>관리자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Zod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스키마 검증 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Stripe, PayPal: </a:t>
            </a:r>
            <a:r>
              <a:rPr lang="ko-KR" altLang="en-US" dirty="0" smtClean="0"/>
              <a:t>온라인 결제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</a:t>
            </a:r>
            <a:r>
              <a:rPr lang="en-US" altLang="ko-KR" dirty="0" smtClean="0"/>
              <a:t>…. 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66521" y="1278893"/>
            <a:ext cx="4615879" cy="5109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 "dependencies": {</a:t>
            </a:r>
          </a:p>
          <a:p>
            <a:r>
              <a:rPr lang="en-US" altLang="ko-KR" sz="1600" dirty="0"/>
              <a:t>    "@</a:t>
            </a:r>
            <a:r>
              <a:rPr lang="en-US" altLang="ko-KR" sz="1600" dirty="0" err="1"/>
              <a:t>auth</a:t>
            </a:r>
            <a:r>
              <a:rPr lang="en-US" altLang="ko-KR" sz="1600" dirty="0"/>
              <a:t>/drizzle-adapter": "^1.5.0",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/react-dropdown-menu": "^2.1.1",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/react-label": "^2.1.0",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/react-slot": "^1.1.0",</a:t>
            </a:r>
          </a:p>
          <a:p>
            <a:r>
              <a:rPr lang="en-US" altLang="ko-KR" sz="1600" dirty="0"/>
              <a:t>    "@radix-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/react-toast": "^1.2.1",</a:t>
            </a:r>
          </a:p>
          <a:p>
            <a:r>
              <a:rPr lang="en-US" altLang="ko-KR" sz="1600" dirty="0"/>
              <a:t>    "@</a:t>
            </a:r>
            <a:r>
              <a:rPr lang="en-US" altLang="ko-KR" sz="1600" dirty="0" err="1"/>
              <a:t>vercel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postgres</a:t>
            </a:r>
            <a:r>
              <a:rPr lang="en-US" altLang="ko-KR" sz="1600" dirty="0"/>
              <a:t>": "^0.10.0",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bcrypt</a:t>
            </a:r>
            <a:r>
              <a:rPr lang="en-US" altLang="ko-KR" sz="1600" dirty="0"/>
              <a:t>-</a:t>
            </a:r>
            <a:r>
              <a:rPr lang="en-US" altLang="ko-KR" sz="1600" dirty="0" err="1"/>
              <a:t>ts</a:t>
            </a:r>
            <a:r>
              <a:rPr lang="en-US" altLang="ko-KR" sz="1600" dirty="0"/>
              <a:t>-edge": "^3.0.1",</a:t>
            </a:r>
          </a:p>
          <a:p>
            <a:r>
              <a:rPr lang="en-US" altLang="ko-KR" sz="1600" dirty="0"/>
              <a:t>    "class-variance-authority": "^0.7.0",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clsx</a:t>
            </a:r>
            <a:r>
              <a:rPr lang="en-US" altLang="ko-KR" sz="1600" dirty="0"/>
              <a:t>": "^2.1.1",</a:t>
            </a:r>
          </a:p>
          <a:p>
            <a:r>
              <a:rPr lang="en-US" altLang="ko-KR" sz="1600" dirty="0"/>
              <a:t>    "drizzle-</a:t>
            </a:r>
            <a:r>
              <a:rPr lang="en-US" altLang="ko-KR" sz="1600" dirty="0" err="1"/>
              <a:t>orm</a:t>
            </a:r>
            <a:r>
              <a:rPr lang="en-US" altLang="ko-KR" sz="1600" dirty="0"/>
              <a:t>": "^0.33.0",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lucide</a:t>
            </a:r>
            <a:r>
              <a:rPr lang="en-US" altLang="ko-KR" sz="1600" dirty="0"/>
              <a:t>-react": "^0.441.0",</a:t>
            </a:r>
          </a:p>
          <a:p>
            <a:r>
              <a:rPr lang="en-US" altLang="ko-KR" sz="1600" dirty="0"/>
              <a:t>    "next": "14.2.12",</a:t>
            </a:r>
          </a:p>
          <a:p>
            <a:r>
              <a:rPr lang="en-US" altLang="ko-KR" sz="1600" dirty="0"/>
              <a:t>    "next-</a:t>
            </a:r>
            <a:r>
              <a:rPr lang="en-US" altLang="ko-KR" sz="1600" dirty="0" err="1"/>
              <a:t>auth</a:t>
            </a:r>
            <a:r>
              <a:rPr lang="en-US" altLang="ko-KR" sz="1600" dirty="0"/>
              <a:t>": "5.0.0-beta.21",</a:t>
            </a:r>
          </a:p>
          <a:p>
            <a:r>
              <a:rPr lang="en-US" altLang="ko-KR" sz="1600" dirty="0"/>
              <a:t>    "react": "^18",</a:t>
            </a:r>
          </a:p>
          <a:p>
            <a:r>
              <a:rPr lang="en-US" altLang="ko-KR" sz="1600" dirty="0"/>
              <a:t>    "react-</a:t>
            </a:r>
            <a:r>
              <a:rPr lang="en-US" altLang="ko-KR" sz="1600" dirty="0" err="1"/>
              <a:t>dom</a:t>
            </a:r>
            <a:r>
              <a:rPr lang="en-US" altLang="ko-KR" sz="1600" dirty="0"/>
              <a:t>": "^18",</a:t>
            </a:r>
          </a:p>
          <a:p>
            <a:r>
              <a:rPr lang="en-US" altLang="ko-KR" sz="1600" dirty="0"/>
              <a:t>    "tailwind-merge": "^2.5.2",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tailwindcss</a:t>
            </a:r>
            <a:r>
              <a:rPr lang="en-US" altLang="ko-KR" sz="1600" dirty="0"/>
              <a:t>-animate": "^1.0.7",</a:t>
            </a:r>
          </a:p>
          <a:p>
            <a:r>
              <a:rPr lang="en-US" altLang="ko-KR" sz="1600" dirty="0"/>
              <a:t>    "</a:t>
            </a:r>
            <a:r>
              <a:rPr lang="en-US" altLang="ko-KR" sz="1600" dirty="0" err="1"/>
              <a:t>zod</a:t>
            </a:r>
            <a:r>
              <a:rPr lang="en-US" altLang="ko-KR" sz="1600" dirty="0"/>
              <a:t>": "^3.23.8"</a:t>
            </a:r>
          </a:p>
          <a:p>
            <a:r>
              <a:rPr lang="en-US" altLang="ko-KR" sz="1600" dirty="0"/>
              <a:t>  },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5040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14. /lib/actions/</a:t>
            </a:r>
            <a:r>
              <a:rPr lang="en-US" altLang="ko-KR" dirty="0" err="1" smtClean="0"/>
              <a:t>user.actions.ts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15. /components/shared/header/user-</a:t>
            </a:r>
            <a:r>
              <a:rPr lang="en-US" altLang="ko-KR" dirty="0" err="1" smtClean="0"/>
              <a:t>button.tsx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16. /components/shared/header/</a:t>
            </a:r>
            <a:r>
              <a:rPr lang="en-US" altLang="ko-KR" dirty="0" err="1" smtClean="0"/>
              <a:t>menu.tsx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93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 smtClean="0"/>
              <a:t>)/</a:t>
            </a:r>
            <a:r>
              <a:rPr lang="en-US" altLang="ko-KR" dirty="0" err="1" smtClean="0"/>
              <a:t>layout.tsx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(lesson </a:t>
            </a:r>
            <a:r>
              <a:rPr lang="ko-KR" altLang="en-US" dirty="0" smtClean="0"/>
              <a:t>파일에 에러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21.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sign-in/credentials-</a:t>
            </a:r>
            <a:r>
              <a:rPr lang="en-US" altLang="ko-KR" dirty="0" err="1" smtClean="0"/>
              <a:t>signin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22. /app</a:t>
            </a:r>
            <a:r>
              <a:rPr lang="en-US" altLang="ko-KR" dirty="0"/>
              <a:t>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sign-in/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5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23. /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seed.ts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24. user</a:t>
            </a:r>
            <a:r>
              <a:rPr lang="ko-KR" altLang="en-US" dirty="0" smtClean="0"/>
              <a:t> 데이터를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drizzle-kit push  (DB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users table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tsx</a:t>
            </a:r>
            <a:r>
              <a:rPr lang="en-US" altLang="ko-KR" dirty="0" smtClean="0"/>
              <a:t> ./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/seed</a:t>
            </a:r>
            <a:r>
              <a:rPr lang="ko-KR" altLang="en-US" dirty="0" smtClean="0"/>
              <a:t>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입력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20136" y="140062"/>
            <a:ext cx="3738972" cy="6555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{ 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 } from '</a:t>
            </a:r>
            <a:r>
              <a:rPr lang="en-US" altLang="ko-KR" sz="1200" dirty="0" err="1"/>
              <a:t>node:process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</a:t>
            </a:r>
            <a:r>
              <a:rPr lang="en-US" altLang="ko-KR" sz="1200" dirty="0" err="1"/>
              <a:t>loadEnvConfig</a:t>
            </a:r>
            <a:r>
              <a:rPr lang="en-US" altLang="ko-KR" sz="1200" dirty="0"/>
              <a:t> } from '@next/</a:t>
            </a:r>
            <a:r>
              <a:rPr lang="en-US" altLang="ko-KR" sz="1200" dirty="0" err="1"/>
              <a:t>env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{ drizzle } from 'drizzle-</a:t>
            </a:r>
            <a:r>
              <a:rPr lang="en-US" altLang="ko-KR" sz="1200" dirty="0" err="1"/>
              <a:t>orm</a:t>
            </a:r>
            <a:r>
              <a:rPr lang="en-US" altLang="ko-KR" sz="1200" dirty="0"/>
              <a:t>/node-</a:t>
            </a:r>
            <a:r>
              <a:rPr lang="en-US" altLang="ko-KR" sz="1200" dirty="0" err="1"/>
              <a:t>postgres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import { Client } from '</a:t>
            </a:r>
            <a:r>
              <a:rPr lang="en-US" altLang="ko-KR" sz="1200" dirty="0" err="1"/>
              <a:t>pg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import * as schema from './schema'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sampleData</a:t>
            </a:r>
            <a:r>
              <a:rPr lang="en-US" altLang="ko-KR" sz="1200" dirty="0"/>
              <a:t> from '@/lib/sample-data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loadEnvConfig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cwd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const</a:t>
            </a:r>
            <a:r>
              <a:rPr lang="en-US" altLang="ko-KR" sz="1200" dirty="0"/>
              <a:t> main = </a:t>
            </a:r>
            <a:r>
              <a:rPr lang="en-US" altLang="ko-KR" sz="1200" dirty="0" err="1"/>
              <a:t>async</a:t>
            </a:r>
            <a:r>
              <a:rPr lang="en-US" altLang="ko-KR" sz="1200" dirty="0"/>
              <a:t> () =&gt; {</a:t>
            </a:r>
          </a:p>
          <a:p>
            <a:r>
              <a:rPr lang="en-US" altLang="ko-KR" sz="1200" dirty="0"/>
              <a:t>  try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client = new Client({</a:t>
            </a:r>
          </a:p>
          <a:p>
            <a:r>
              <a:rPr lang="en-US" altLang="ko-KR" sz="1200" dirty="0"/>
              <a:t>      </a:t>
            </a:r>
            <a:r>
              <a:rPr lang="en-US" altLang="ko-KR" sz="1200" dirty="0" err="1"/>
              <a:t>connectionString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process.env.POSTGRES_URL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    })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client.connect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db</a:t>
            </a:r>
            <a:r>
              <a:rPr lang="en-US" altLang="ko-KR" sz="1200" dirty="0"/>
              <a:t> = drizzle(client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    await </a:t>
            </a:r>
            <a:r>
              <a:rPr lang="en-US" altLang="ko-KR" sz="1200" b="1" dirty="0" err="1"/>
              <a:t>db.delete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schema.accounts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await </a:t>
            </a:r>
            <a:r>
              <a:rPr lang="en-US" altLang="ko-KR" sz="1200" b="1" dirty="0" err="1"/>
              <a:t>db.delete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schema.users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    await </a:t>
            </a:r>
            <a:r>
              <a:rPr lang="en-US" altLang="ko-KR" sz="1200" dirty="0" err="1"/>
              <a:t>db.delete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schema.products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    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resUsers</a:t>
            </a:r>
            <a:r>
              <a:rPr lang="en-US" altLang="ko-KR" sz="1200" b="1" dirty="0"/>
              <a:t> = await </a:t>
            </a:r>
            <a:r>
              <a:rPr lang="en-US" altLang="ko-KR" sz="1200" b="1" dirty="0" err="1"/>
              <a:t>db</a:t>
            </a:r>
            <a:endParaRPr lang="en-US" altLang="ko-KR" sz="1200" b="1" dirty="0"/>
          </a:p>
          <a:p>
            <a:r>
              <a:rPr lang="en-US" altLang="ko-KR" sz="1200" b="1" dirty="0"/>
              <a:t>      .insert(</a:t>
            </a:r>
            <a:r>
              <a:rPr lang="en-US" altLang="ko-KR" sz="1200" b="1" dirty="0" err="1"/>
              <a:t>schema.users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.values(</a:t>
            </a:r>
            <a:r>
              <a:rPr lang="en-US" altLang="ko-KR" sz="1200" b="1" dirty="0" err="1"/>
              <a:t>sampleData.users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      .returning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resProducts</a:t>
            </a:r>
            <a:r>
              <a:rPr lang="en-US" altLang="ko-KR" sz="1200" dirty="0"/>
              <a:t> = await </a:t>
            </a:r>
            <a:r>
              <a:rPr lang="en-US" altLang="ko-KR" sz="1200" dirty="0" err="1"/>
              <a:t>db</a:t>
            </a:r>
            <a:endParaRPr lang="en-US" altLang="ko-KR" sz="1200" dirty="0"/>
          </a:p>
          <a:p>
            <a:r>
              <a:rPr lang="en-US" altLang="ko-KR" sz="1200" dirty="0"/>
              <a:t>      .insert(</a:t>
            </a:r>
            <a:r>
              <a:rPr lang="en-US" altLang="ko-KR" sz="1200" dirty="0" err="1"/>
              <a:t>schema.products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     .values(</a:t>
            </a:r>
            <a:r>
              <a:rPr lang="en-US" altLang="ko-KR" sz="1200" dirty="0" err="1"/>
              <a:t>sampleData.products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      .returning</a:t>
            </a:r>
            <a:r>
              <a:rPr lang="en-US" altLang="ko-KR" sz="1200" dirty="0" smtClean="0"/>
              <a:t>()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</a:t>
            </a:r>
            <a:r>
              <a:rPr lang="en-US" altLang="ko-KR" sz="1200" b="1" dirty="0"/>
              <a:t>  console.log({ </a:t>
            </a:r>
            <a:r>
              <a:rPr lang="en-US" altLang="ko-KR" sz="1200" b="1" dirty="0" err="1"/>
              <a:t>resUsers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resProducts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})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    await </a:t>
            </a:r>
            <a:r>
              <a:rPr lang="en-US" altLang="ko-KR" sz="1200" dirty="0" err="1"/>
              <a:t>client.end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  } catch (error) {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err="1"/>
              <a:t>console.error</a:t>
            </a:r>
            <a:r>
              <a:rPr lang="en-US" altLang="ko-KR" sz="1200" dirty="0"/>
              <a:t>(error)</a:t>
            </a:r>
          </a:p>
          <a:p>
            <a:r>
              <a:rPr lang="en-US" altLang="ko-KR" sz="1200" dirty="0"/>
              <a:t>    throw new Error('Failed to seed database')</a:t>
            </a:r>
          </a:p>
          <a:p>
            <a:r>
              <a:rPr lang="en-US" altLang="ko-KR" sz="1200" dirty="0"/>
              <a:t>  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 smtClean="0"/>
              <a:t>main()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4163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01405"/>
            <a:ext cx="8904250" cy="477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40" y="4941168"/>
            <a:ext cx="6094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user, account, session, </a:t>
            </a:r>
            <a:r>
              <a:rPr lang="en-US" altLang="ko-KR" dirty="0" err="1" smtClean="0"/>
              <a:t>verificationToken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테이블이 생성됨</a:t>
            </a:r>
            <a:endParaRPr lang="en-US" altLang="ko-KR" dirty="0" smtClean="0"/>
          </a:p>
          <a:p>
            <a:r>
              <a:rPr lang="en-US" altLang="ko-KR" dirty="0" smtClean="0"/>
              <a:t>user </a:t>
            </a:r>
            <a:r>
              <a:rPr lang="ko-KR" altLang="en-US" dirty="0" smtClean="0"/>
              <a:t>테이블에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사용자 정보가 등록됨</a:t>
            </a:r>
            <a:endParaRPr lang="en-US" altLang="ko-KR" dirty="0" smtClean="0"/>
          </a:p>
          <a:p>
            <a:r>
              <a:rPr lang="en-US" altLang="ko-KR" dirty="0" smtClean="0"/>
              <a:t>account, session, </a:t>
            </a:r>
            <a:r>
              <a:rPr lang="en-US" altLang="ko-KR" dirty="0" err="1" smtClean="0"/>
              <a:t>verificationToken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테이블은 비어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538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25. </a:t>
            </a:r>
            <a:r>
              <a:rPr lang="ko-KR" altLang="en-US" dirty="0" smtClean="0"/>
              <a:t>메뉴 수정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/components/shared/header/</a:t>
            </a:r>
            <a:r>
              <a:rPr lang="en-US" altLang="ko-KR" dirty="0" err="1" smtClean="0"/>
              <a:t>index.tsx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28139" y="414161"/>
            <a:ext cx="4018921" cy="6124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Image from 'next/image'</a:t>
            </a:r>
          </a:p>
          <a:p>
            <a:r>
              <a:rPr lang="en-US" altLang="ko-KR" sz="1400" dirty="0"/>
              <a:t>import Link from 'next/link'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import { APP_NAME } from '@/lib/constants'</a:t>
            </a:r>
          </a:p>
          <a:p>
            <a:r>
              <a:rPr lang="en-US" altLang="ko-KR" sz="1400" b="1" dirty="0"/>
              <a:t>import Menu from './menu'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const</a:t>
            </a:r>
            <a:r>
              <a:rPr lang="en-US" altLang="ko-KR" sz="1400" dirty="0"/>
              <a:t> Header =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() =&gt; {</a:t>
            </a:r>
          </a:p>
          <a:p>
            <a:r>
              <a:rPr lang="en-US" altLang="ko-KR" sz="1400" dirty="0"/>
              <a:t>  return (</a:t>
            </a:r>
          </a:p>
          <a:p>
            <a:r>
              <a:rPr lang="en-US" altLang="ko-KR" sz="1400" dirty="0"/>
              <a:t>    &lt;header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="w-full border-b"&gt;</a:t>
            </a:r>
          </a:p>
          <a:p>
            <a:r>
              <a:rPr lang="en-US" altLang="ko-KR" sz="1400" dirty="0"/>
              <a:t>  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="wrapper flex-between"&gt;</a:t>
            </a:r>
          </a:p>
          <a:p>
            <a:r>
              <a:rPr lang="en-US" altLang="ko-KR" sz="1400" dirty="0"/>
              <a:t>        &lt;div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="flex-start"&gt;</a:t>
            </a:r>
          </a:p>
          <a:p>
            <a:r>
              <a:rPr lang="en-US" altLang="ko-KR" sz="1400" dirty="0"/>
              <a:t>          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="/"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="flex-start"&gt;</a:t>
            </a:r>
          </a:p>
          <a:p>
            <a:r>
              <a:rPr lang="en-US" altLang="ko-KR" sz="1400" dirty="0"/>
              <a:t>            &lt;Image</a:t>
            </a:r>
          </a:p>
          <a:p>
            <a:r>
              <a:rPr lang="en-US" altLang="ko-KR" sz="1400" dirty="0"/>
              <a:t>             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="/assets/icons/</a:t>
            </a:r>
            <a:r>
              <a:rPr lang="en-US" altLang="ko-KR" sz="1400" dirty="0" err="1"/>
              <a:t>logo.svg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              width={48}</a:t>
            </a:r>
          </a:p>
          <a:p>
            <a:r>
              <a:rPr lang="en-US" altLang="ko-KR" sz="1400" dirty="0"/>
              <a:t>              height={48}</a:t>
            </a:r>
          </a:p>
          <a:p>
            <a:r>
              <a:rPr lang="en-US" altLang="ko-KR" sz="1400" dirty="0"/>
              <a:t>              alt={`${APP_NAME} logo`}</a:t>
            </a:r>
          </a:p>
          <a:p>
            <a:r>
              <a:rPr lang="en-US" altLang="ko-KR" sz="1400" dirty="0"/>
              <a:t>            /&gt;</a:t>
            </a:r>
          </a:p>
          <a:p>
            <a:r>
              <a:rPr lang="en-US" altLang="ko-KR" sz="1400" dirty="0"/>
              <a:t>            {APP_NAME}</a:t>
            </a:r>
          </a:p>
          <a:p>
            <a:r>
              <a:rPr lang="en-US" altLang="ko-KR" sz="1400" dirty="0"/>
              <a:t>          &lt;/Link&gt;</a:t>
            </a:r>
          </a:p>
          <a:p>
            <a:r>
              <a:rPr lang="en-US" altLang="ko-KR" sz="1400" dirty="0"/>
              <a:t>        &lt;/div&gt;</a:t>
            </a:r>
          </a:p>
          <a:p>
            <a:r>
              <a:rPr lang="en-US" altLang="ko-KR" sz="1400" dirty="0"/>
              <a:t>        </a:t>
            </a:r>
            <a:r>
              <a:rPr lang="en-US" altLang="ko-KR" sz="1400" b="1" dirty="0"/>
              <a:t>&lt;Menu /&gt;</a:t>
            </a:r>
          </a:p>
          <a:p>
            <a:r>
              <a:rPr lang="en-US" altLang="ko-KR" sz="1400" dirty="0"/>
              <a:t>      &lt;/div&gt;</a:t>
            </a:r>
          </a:p>
          <a:p>
            <a:r>
              <a:rPr lang="en-US" altLang="ko-KR" sz="1400" dirty="0"/>
              <a:t>    &lt;/header&gt;</a:t>
            </a:r>
          </a:p>
          <a:p>
            <a:r>
              <a:rPr lang="en-US" altLang="ko-KR" sz="1400" dirty="0"/>
              <a:t>  )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default Header</a:t>
            </a:r>
          </a:p>
        </p:txBody>
      </p:sp>
    </p:spTree>
    <p:extLst>
      <p:ext uri="{BB962C8B-B14F-4D97-AF65-F5344CB8AC3E}">
        <p14:creationId xmlns:p14="http://schemas.microsoft.com/office/powerpoint/2010/main" val="1223261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1565120"/>
            <a:ext cx="7716788" cy="4598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1588180"/>
            <a:ext cx="3296110" cy="218152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TextBox 6"/>
          <p:cNvSpPr txBox="1"/>
          <p:nvPr/>
        </p:nvSpPr>
        <p:spPr>
          <a:xfrm>
            <a:off x="8832304" y="4149080"/>
            <a:ext cx="32092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 </a:t>
            </a:r>
            <a:r>
              <a:rPr lang="en-US" altLang="ko-KR" dirty="0" err="1" smtClean="0"/>
              <a:t>UserButton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67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Deploy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빌드 테스트 </a:t>
            </a:r>
            <a:endParaRPr lang="en-US" altLang="ko-KR" dirty="0" smtClean="0"/>
          </a:p>
          <a:p>
            <a:r>
              <a:rPr lang="ko-KR" altLang="en-US" dirty="0" smtClean="0"/>
              <a:t>추가 환경변수 입력 </a:t>
            </a:r>
            <a:endParaRPr lang="en-US" altLang="ko-KR" dirty="0" smtClean="0"/>
          </a:p>
          <a:p>
            <a:r>
              <a:rPr lang="en-US" altLang="ko-KR" dirty="0" smtClean="0"/>
              <a:t>Redeploy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636338"/>
            <a:ext cx="6984776" cy="46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0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11. create new </a:t>
            </a:r>
            <a:r>
              <a:rPr lang="en-US" altLang="ko-KR" b="1" dirty="0" smtClean="0"/>
              <a:t>user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signUpFormSchema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71464" y="2104830"/>
            <a:ext cx="6330387" cy="46166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* as z from '</a:t>
            </a:r>
            <a:r>
              <a:rPr lang="en-US" altLang="ko-KR" sz="1400" dirty="0" err="1"/>
              <a:t>zod</a:t>
            </a:r>
            <a:r>
              <a:rPr lang="en-US" altLang="ko-KR" sz="1400" dirty="0"/>
              <a:t>'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// USER</a:t>
            </a:r>
          </a:p>
          <a:p>
            <a:r>
              <a:rPr lang="en-US" altLang="ko-KR" sz="1400" dirty="0"/>
              <a:t>export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signInFormSchema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z.object</a:t>
            </a:r>
            <a:r>
              <a:rPr lang="en-US" altLang="ko-KR" sz="1400" dirty="0"/>
              <a:t>({</a:t>
            </a:r>
          </a:p>
          <a:p>
            <a:r>
              <a:rPr lang="en-US" altLang="ko-KR" sz="1400" dirty="0"/>
              <a:t>  email: </a:t>
            </a:r>
            <a:r>
              <a:rPr lang="en-US" altLang="ko-KR" sz="1400" dirty="0" err="1"/>
              <a:t>z.string</a:t>
            </a:r>
            <a:r>
              <a:rPr lang="en-US" altLang="ko-KR" sz="1400" dirty="0"/>
              <a:t>().min(3, 'Email must be at least 3 characters'),</a:t>
            </a:r>
          </a:p>
          <a:p>
            <a:r>
              <a:rPr lang="en-US" altLang="ko-KR" sz="1400" dirty="0"/>
              <a:t>  password: </a:t>
            </a:r>
            <a:r>
              <a:rPr lang="en-US" altLang="ko-KR" sz="1400" dirty="0" err="1"/>
              <a:t>z.string</a:t>
            </a:r>
            <a:r>
              <a:rPr lang="en-US" altLang="ko-KR" sz="1400" dirty="0"/>
              <a:t>().min(3, 'Password must be at least 3 characters'),</a:t>
            </a:r>
          </a:p>
          <a:p>
            <a:r>
              <a:rPr lang="en-US" altLang="ko-KR" sz="1400" dirty="0"/>
              <a:t>})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b="1" dirty="0"/>
              <a:t>export 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signUpFormSchema</a:t>
            </a:r>
            <a:r>
              <a:rPr lang="en-US" altLang="ko-KR" sz="1400" b="1" dirty="0"/>
              <a:t> = z</a:t>
            </a:r>
          </a:p>
          <a:p>
            <a:r>
              <a:rPr lang="en-US" altLang="ko-KR" sz="1400" b="1" dirty="0"/>
              <a:t>  .object({</a:t>
            </a:r>
          </a:p>
          <a:p>
            <a:r>
              <a:rPr lang="en-US" altLang="ko-KR" sz="1400" b="1" dirty="0"/>
              <a:t>    name: </a:t>
            </a:r>
            <a:r>
              <a:rPr lang="en-US" altLang="ko-KR" sz="1400" b="1" dirty="0" err="1"/>
              <a:t>z.string</a:t>
            </a:r>
            <a:r>
              <a:rPr lang="en-US" altLang="ko-KR" sz="1400" b="1" dirty="0"/>
              <a:t>().min(3, 'Name must be at least 3 characters'),</a:t>
            </a:r>
          </a:p>
          <a:p>
            <a:r>
              <a:rPr lang="en-US" altLang="ko-KR" sz="1400" b="1" dirty="0"/>
              <a:t>    email: </a:t>
            </a:r>
            <a:r>
              <a:rPr lang="en-US" altLang="ko-KR" sz="1400" b="1" dirty="0" err="1"/>
              <a:t>z.string</a:t>
            </a:r>
            <a:r>
              <a:rPr lang="en-US" altLang="ko-KR" sz="1400" b="1" dirty="0"/>
              <a:t>().min(3, 'Email must be at least 3 characters'),</a:t>
            </a:r>
          </a:p>
          <a:p>
            <a:r>
              <a:rPr lang="en-US" altLang="ko-KR" sz="1400" b="1" dirty="0"/>
              <a:t>    password: </a:t>
            </a:r>
            <a:r>
              <a:rPr lang="en-US" altLang="ko-KR" sz="1400" b="1" dirty="0" err="1"/>
              <a:t>z.string</a:t>
            </a:r>
            <a:r>
              <a:rPr lang="en-US" altLang="ko-KR" sz="1400" b="1" dirty="0"/>
              <a:t>().min(3, 'Password must be at least 3 characters'),</a:t>
            </a:r>
          </a:p>
          <a:p>
            <a:r>
              <a:rPr lang="en-US" altLang="ko-KR" sz="1400" b="1" dirty="0"/>
              <a:t>    </a:t>
            </a:r>
            <a:r>
              <a:rPr lang="en-US" altLang="ko-KR" sz="1400" b="1" dirty="0" err="1"/>
              <a:t>confirmPassword</a:t>
            </a:r>
            <a:r>
              <a:rPr lang="en-US" altLang="ko-KR" sz="1400" b="1" dirty="0"/>
              <a:t>: z</a:t>
            </a:r>
          </a:p>
          <a:p>
            <a:r>
              <a:rPr lang="en-US" altLang="ko-KR" sz="1400" b="1" dirty="0"/>
              <a:t>      .string()</a:t>
            </a:r>
          </a:p>
          <a:p>
            <a:r>
              <a:rPr lang="en-US" altLang="ko-KR" sz="1400" b="1" dirty="0"/>
              <a:t>      .min(3, 'Confirm password must be at least 3 characters'),</a:t>
            </a:r>
          </a:p>
          <a:p>
            <a:r>
              <a:rPr lang="en-US" altLang="ko-KR" sz="1400" b="1" dirty="0"/>
              <a:t>  })</a:t>
            </a:r>
          </a:p>
          <a:p>
            <a:r>
              <a:rPr lang="en-US" altLang="ko-KR" sz="1400" b="1" dirty="0"/>
              <a:t>  .refine((data) =&gt; </a:t>
            </a:r>
            <a:r>
              <a:rPr lang="en-US" altLang="ko-KR" sz="1400" b="1" dirty="0" err="1"/>
              <a:t>data.password</a:t>
            </a:r>
            <a:r>
              <a:rPr lang="en-US" altLang="ko-KR" sz="1400" b="1" dirty="0"/>
              <a:t> === </a:t>
            </a:r>
            <a:r>
              <a:rPr lang="en-US" altLang="ko-KR" sz="1400" b="1" dirty="0" err="1"/>
              <a:t>data.confirmPassword</a:t>
            </a:r>
            <a:r>
              <a:rPr lang="en-US" altLang="ko-KR" sz="1400" b="1" dirty="0"/>
              <a:t>, {</a:t>
            </a:r>
          </a:p>
          <a:p>
            <a:r>
              <a:rPr lang="en-US" altLang="ko-KR" sz="1400" b="1" dirty="0"/>
              <a:t>    message: "Passwords don't match",</a:t>
            </a:r>
          </a:p>
          <a:p>
            <a:r>
              <a:rPr lang="en-US" altLang="ko-KR" sz="1400" b="1" dirty="0"/>
              <a:t>    path: ['</a:t>
            </a:r>
            <a:r>
              <a:rPr lang="en-US" altLang="ko-KR" sz="1400" b="1" dirty="0" err="1"/>
              <a:t>confirmPassword</a:t>
            </a:r>
            <a:r>
              <a:rPr lang="en-US" altLang="ko-KR" sz="1400" b="1" dirty="0"/>
              <a:t>'],</a:t>
            </a:r>
          </a:p>
          <a:p>
            <a:r>
              <a:rPr lang="en-US" altLang="ko-KR" sz="1400" b="1" dirty="0"/>
              <a:t>  </a:t>
            </a:r>
            <a:r>
              <a:rPr lang="en-US" altLang="ko-KR" sz="1400" b="1" dirty="0" smtClean="0"/>
              <a:t>})</a:t>
            </a:r>
            <a:endParaRPr lang="en-US" altLang="ko-K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12224" y="2708920"/>
            <a:ext cx="13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signInForm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12224" y="3995772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signUpForm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161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lib/</a:t>
            </a:r>
            <a:r>
              <a:rPr lang="en-US" altLang="ko-KR" dirty="0" err="1" smtClean="0"/>
              <a:t>utils.ts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formatError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추가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6033" y="2227940"/>
            <a:ext cx="5436104" cy="4493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import { </a:t>
            </a:r>
            <a:r>
              <a:rPr lang="en-US" altLang="ko-KR" sz="1100" dirty="0" err="1"/>
              <a:t>clsx</a:t>
            </a:r>
            <a:r>
              <a:rPr lang="en-US" altLang="ko-KR" sz="1100" dirty="0"/>
              <a:t>, type </a:t>
            </a:r>
            <a:r>
              <a:rPr lang="en-US" altLang="ko-KR" sz="1100" dirty="0" err="1"/>
              <a:t>ClassValue</a:t>
            </a:r>
            <a:r>
              <a:rPr lang="en-US" altLang="ko-KR" sz="1100" dirty="0"/>
              <a:t> } from '</a:t>
            </a:r>
            <a:r>
              <a:rPr lang="en-US" altLang="ko-KR" sz="1100" dirty="0" err="1"/>
              <a:t>clsx</a:t>
            </a:r>
            <a:r>
              <a:rPr lang="en-US" altLang="ko-KR" sz="1100" dirty="0"/>
              <a:t>'</a:t>
            </a:r>
          </a:p>
          <a:p>
            <a:r>
              <a:rPr lang="en-US" altLang="ko-KR" sz="1100" dirty="0"/>
              <a:t>import { </a:t>
            </a:r>
            <a:r>
              <a:rPr lang="en-US" altLang="ko-KR" sz="1100" dirty="0" err="1"/>
              <a:t>twMerge</a:t>
            </a:r>
            <a:r>
              <a:rPr lang="en-US" altLang="ko-KR" sz="1100" dirty="0"/>
              <a:t> } from 'tailwind-merge'</a:t>
            </a:r>
          </a:p>
          <a:p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export function </a:t>
            </a:r>
            <a:r>
              <a:rPr lang="en-US" altLang="ko-KR" sz="1100" dirty="0" err="1"/>
              <a:t>cn</a:t>
            </a:r>
            <a:r>
              <a:rPr lang="en-US" altLang="ko-KR" sz="1100" dirty="0"/>
              <a:t>(...inputs: </a:t>
            </a:r>
            <a:r>
              <a:rPr lang="en-US" altLang="ko-KR" sz="1100" dirty="0" err="1"/>
              <a:t>ClassValue</a:t>
            </a:r>
            <a:r>
              <a:rPr lang="en-US" altLang="ko-KR" sz="1100" dirty="0"/>
              <a:t>[]) {</a:t>
            </a:r>
          </a:p>
          <a:p>
            <a:r>
              <a:rPr lang="en-US" altLang="ko-KR" sz="1100" dirty="0"/>
              <a:t>  return </a:t>
            </a:r>
            <a:r>
              <a:rPr lang="en-US" altLang="ko-KR" sz="1100" dirty="0" err="1"/>
              <a:t>twMerge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clsx</a:t>
            </a:r>
            <a:r>
              <a:rPr lang="en-US" altLang="ko-KR" sz="1100" dirty="0"/>
              <a:t>(inputs))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b="1" dirty="0"/>
              <a:t>export </a:t>
            </a:r>
            <a:r>
              <a:rPr lang="en-US" altLang="ko-KR" sz="1100" b="1" dirty="0" err="1"/>
              <a:t>const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formatError</a:t>
            </a:r>
            <a:r>
              <a:rPr lang="en-US" altLang="ko-KR" sz="1100" b="1" dirty="0"/>
              <a:t> = (error: any): string =&gt; {</a:t>
            </a:r>
          </a:p>
          <a:p>
            <a:r>
              <a:rPr lang="en-US" altLang="ko-KR" sz="1100" b="1" dirty="0"/>
              <a:t>  if (error.name === '</a:t>
            </a:r>
            <a:r>
              <a:rPr lang="en-US" altLang="ko-KR" sz="1100" b="1" dirty="0" err="1"/>
              <a:t>ZodError</a:t>
            </a:r>
            <a:r>
              <a:rPr lang="en-US" altLang="ko-KR" sz="1100" b="1" dirty="0"/>
              <a:t>') {</a:t>
            </a:r>
          </a:p>
          <a:p>
            <a:r>
              <a:rPr lang="en-US" altLang="ko-KR" sz="1100" b="1" dirty="0"/>
              <a:t>    </a:t>
            </a:r>
            <a:r>
              <a:rPr lang="en-US" altLang="ko-KR" sz="1100" b="1" dirty="0" err="1"/>
              <a:t>const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fieldErrors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Object.keys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error.errors</a:t>
            </a:r>
            <a:r>
              <a:rPr lang="en-US" altLang="ko-KR" sz="1100" b="1" dirty="0"/>
              <a:t>).map((field) =&gt; {</a:t>
            </a:r>
          </a:p>
          <a:p>
            <a:r>
              <a:rPr lang="en-US" altLang="ko-KR" sz="1100" b="1" dirty="0"/>
              <a:t>      </a:t>
            </a:r>
            <a:r>
              <a:rPr lang="en-US" altLang="ko-KR" sz="1100" b="1" dirty="0" err="1"/>
              <a:t>const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errorMessage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error.errors</a:t>
            </a:r>
            <a:r>
              <a:rPr lang="en-US" altLang="ko-KR" sz="1100" b="1" dirty="0"/>
              <a:t>[field].message</a:t>
            </a:r>
          </a:p>
          <a:p>
            <a:r>
              <a:rPr lang="en-US" altLang="ko-KR" sz="1100" b="1" dirty="0"/>
              <a:t>      return `${</a:t>
            </a:r>
            <a:r>
              <a:rPr lang="en-US" altLang="ko-KR" sz="1100" b="1" dirty="0" err="1"/>
              <a:t>error.errors</a:t>
            </a:r>
            <a:r>
              <a:rPr lang="en-US" altLang="ko-KR" sz="1100" b="1" dirty="0"/>
              <a:t>[field].path}: ${</a:t>
            </a:r>
            <a:r>
              <a:rPr lang="en-US" altLang="ko-KR" sz="1100" b="1" dirty="0" err="1"/>
              <a:t>errorMessage</a:t>
            </a:r>
            <a:r>
              <a:rPr lang="en-US" altLang="ko-KR" sz="1100" b="1" dirty="0"/>
              <a:t>}` // field: </a:t>
            </a:r>
            <a:r>
              <a:rPr lang="en-US" altLang="ko-KR" sz="1100" b="1" dirty="0" err="1"/>
              <a:t>errorMessage</a:t>
            </a:r>
            <a:endParaRPr lang="en-US" altLang="ko-KR" sz="1100" b="1" dirty="0"/>
          </a:p>
          <a:p>
            <a:r>
              <a:rPr lang="en-US" altLang="ko-KR" sz="1100" b="1" dirty="0"/>
              <a:t>    })</a:t>
            </a:r>
          </a:p>
          <a:p>
            <a:r>
              <a:rPr lang="en-US" altLang="ko-KR" sz="1100" b="1" dirty="0"/>
              <a:t>    return </a:t>
            </a:r>
            <a:r>
              <a:rPr lang="en-US" altLang="ko-KR" sz="1100" b="1" dirty="0" err="1"/>
              <a:t>fieldErrors.join</a:t>
            </a:r>
            <a:r>
              <a:rPr lang="en-US" altLang="ko-KR" sz="1100" b="1" dirty="0"/>
              <a:t>('. ')</a:t>
            </a:r>
          </a:p>
          <a:p>
            <a:r>
              <a:rPr lang="en-US" altLang="ko-KR" sz="1100" b="1" dirty="0"/>
              <a:t>  } else if (error.name === '</a:t>
            </a:r>
            <a:r>
              <a:rPr lang="en-US" altLang="ko-KR" sz="1100" b="1" dirty="0" err="1"/>
              <a:t>ValidationError</a:t>
            </a:r>
            <a:r>
              <a:rPr lang="en-US" altLang="ko-KR" sz="1100" b="1" dirty="0"/>
              <a:t>') {</a:t>
            </a:r>
          </a:p>
          <a:p>
            <a:r>
              <a:rPr lang="en-US" altLang="ko-KR" sz="1100" b="1" dirty="0"/>
              <a:t>    </a:t>
            </a:r>
            <a:r>
              <a:rPr lang="en-US" altLang="ko-KR" sz="1100" b="1" dirty="0" err="1"/>
              <a:t>const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fieldErrors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Object.keys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error.errors</a:t>
            </a:r>
            <a:r>
              <a:rPr lang="en-US" altLang="ko-KR" sz="1100" b="1" dirty="0"/>
              <a:t>).map((field) =&gt; {</a:t>
            </a:r>
          </a:p>
          <a:p>
            <a:r>
              <a:rPr lang="en-US" altLang="ko-KR" sz="1100" b="1" dirty="0"/>
              <a:t>      </a:t>
            </a:r>
            <a:r>
              <a:rPr lang="en-US" altLang="ko-KR" sz="1100" b="1" dirty="0" err="1"/>
              <a:t>const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errorMessage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error.errors</a:t>
            </a:r>
            <a:r>
              <a:rPr lang="en-US" altLang="ko-KR" sz="1100" b="1" dirty="0"/>
              <a:t>[field].message</a:t>
            </a:r>
          </a:p>
          <a:p>
            <a:r>
              <a:rPr lang="en-US" altLang="ko-KR" sz="1100" b="1" dirty="0"/>
              <a:t>      return </a:t>
            </a:r>
            <a:r>
              <a:rPr lang="en-US" altLang="ko-KR" sz="1100" b="1" dirty="0" err="1"/>
              <a:t>errorMessage</a:t>
            </a:r>
            <a:endParaRPr lang="en-US" altLang="ko-KR" sz="1100" b="1" dirty="0"/>
          </a:p>
          <a:p>
            <a:r>
              <a:rPr lang="en-US" altLang="ko-KR" sz="1100" b="1" dirty="0"/>
              <a:t>    })</a:t>
            </a:r>
          </a:p>
          <a:p>
            <a:r>
              <a:rPr lang="en-US" altLang="ko-KR" sz="1100" b="1" dirty="0"/>
              <a:t>    return </a:t>
            </a:r>
            <a:r>
              <a:rPr lang="en-US" altLang="ko-KR" sz="1100" b="1" dirty="0" err="1"/>
              <a:t>fieldErrors.join</a:t>
            </a:r>
            <a:r>
              <a:rPr lang="en-US" altLang="ko-KR" sz="1100" b="1" dirty="0"/>
              <a:t>('. ')</a:t>
            </a:r>
          </a:p>
          <a:p>
            <a:r>
              <a:rPr lang="en-US" altLang="ko-KR" sz="1100" b="1" dirty="0"/>
              <a:t>  } else {</a:t>
            </a:r>
          </a:p>
          <a:p>
            <a:r>
              <a:rPr lang="en-US" altLang="ko-KR" sz="1100" b="1" dirty="0"/>
              <a:t>    return </a:t>
            </a:r>
            <a:r>
              <a:rPr lang="en-US" altLang="ko-KR" sz="1100" b="1" dirty="0" err="1"/>
              <a:t>typeof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error.message</a:t>
            </a:r>
            <a:r>
              <a:rPr lang="en-US" altLang="ko-KR" sz="1100" b="1" dirty="0"/>
              <a:t> === 'string'</a:t>
            </a:r>
          </a:p>
          <a:p>
            <a:r>
              <a:rPr lang="en-US" altLang="ko-KR" sz="1100" b="1" dirty="0"/>
              <a:t>      ? </a:t>
            </a:r>
            <a:r>
              <a:rPr lang="en-US" altLang="ko-KR" sz="1100" b="1" dirty="0" err="1"/>
              <a:t>error.message</a:t>
            </a:r>
            <a:endParaRPr lang="en-US" altLang="ko-KR" sz="1100" b="1" dirty="0"/>
          </a:p>
          <a:p>
            <a:r>
              <a:rPr lang="en-US" altLang="ko-KR" sz="1100" b="1" dirty="0"/>
              <a:t>      : </a:t>
            </a:r>
            <a:r>
              <a:rPr lang="en-US" altLang="ko-KR" sz="1100" b="1" dirty="0" err="1"/>
              <a:t>JSON.stringify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error.message</a:t>
            </a:r>
            <a:r>
              <a:rPr lang="en-US" altLang="ko-KR" sz="1100" b="1" dirty="0"/>
              <a:t>)</a:t>
            </a:r>
          </a:p>
          <a:p>
            <a:r>
              <a:rPr lang="en-US" altLang="ko-KR" sz="1100" b="1" dirty="0"/>
              <a:t>  }</a:t>
            </a:r>
          </a:p>
          <a:p>
            <a:r>
              <a:rPr lang="en-US" altLang="ko-KR" sz="1100" b="1" dirty="0" smtClean="0"/>
              <a:t>}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95597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3. lib/actions/</a:t>
            </a:r>
            <a:r>
              <a:rPr lang="en-US" altLang="ko-KR" dirty="0" err="1" smtClean="0"/>
              <a:t>user.actions.ts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signUp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추가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lib/constants/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signUpDefaultValues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en-US" altLang="ko-KR" dirty="0"/>
              <a:t>app/(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sign-up/signup-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en-US" altLang="ko-KR" dirty="0"/>
              <a:t>app/(</a:t>
            </a:r>
            <a:r>
              <a:rPr lang="en-US" altLang="ko-KR" dirty="0" err="1"/>
              <a:t>auth</a:t>
            </a:r>
            <a:r>
              <a:rPr lang="en-US" altLang="ko-KR" dirty="0"/>
              <a:t>)/</a:t>
            </a:r>
            <a:r>
              <a:rPr lang="en-US" altLang="ko-KR" dirty="0" smtClean="0"/>
              <a:t>sign-up/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6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next.js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폴더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daiso</a:t>
            </a:r>
            <a:r>
              <a:rPr lang="en-US" altLang="ko-KR" dirty="0" smtClean="0"/>
              <a:t>-shopping </a:t>
            </a:r>
          </a:p>
          <a:p>
            <a:r>
              <a:rPr lang="en-US" altLang="ko-KR" dirty="0" err="1" smtClean="0"/>
              <a:t>VSCode</a:t>
            </a:r>
            <a:r>
              <a:rPr lang="ko-KR" altLang="en-US" dirty="0" smtClean="0"/>
              <a:t>에서 위 프로젝트 폴더 열기 </a:t>
            </a:r>
            <a:endParaRPr lang="en-US" altLang="ko-KR" dirty="0" smtClean="0"/>
          </a:p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이용하는 새로운 </a:t>
            </a:r>
            <a:r>
              <a:rPr lang="en-US" altLang="ko-KR" dirty="0" smtClean="0"/>
              <a:t>next.js </a:t>
            </a:r>
            <a:r>
              <a:rPr lang="ko-KR" altLang="en-US" dirty="0" smtClean="0"/>
              <a:t>프로젝트 생성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ui.shadcn.com/docs/installation/next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8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사용자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45456"/>
            <a:ext cx="3298692" cy="4835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95" y="1559913"/>
            <a:ext cx="7798805" cy="479301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191344" y="3356992"/>
            <a:ext cx="418256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11064552" y="2492896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61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12. implement add to </a:t>
            </a:r>
            <a:r>
              <a:rPr lang="en-US" altLang="ko-KR" b="1" dirty="0" smtClean="0"/>
              <a:t>cart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cartItemSchema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2. types/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CartItem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carts</a:t>
            </a:r>
            <a:r>
              <a:rPr lang="ko-KR" altLang="en-US" dirty="0" smtClean="0"/>
              <a:t> 스키마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auth.ts</a:t>
            </a:r>
            <a:r>
              <a:rPr lang="ko-KR" altLang="en-US" dirty="0" smtClean="0"/>
              <a:t> 의 </a:t>
            </a:r>
            <a:r>
              <a:rPr lang="en-US" altLang="ko-KR" dirty="0" smtClean="0"/>
              <a:t>callbacks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jwt</a:t>
            </a:r>
            <a:r>
              <a:rPr lang="en-US" altLang="ko-KR" dirty="0" smtClean="0"/>
              <a:t>, session, authorized </a:t>
            </a:r>
            <a:r>
              <a:rPr lang="ko-KR" altLang="en-US" dirty="0" smtClean="0"/>
              <a:t>함수 추가 </a:t>
            </a:r>
            <a:endParaRPr lang="en-US" altLang="ko-KR" dirty="0" smtClean="0"/>
          </a:p>
          <a:p>
            <a:r>
              <a:rPr lang="en-US" altLang="ko-KR" dirty="0" smtClean="0"/>
              <a:t>5. lib/</a:t>
            </a:r>
            <a:r>
              <a:rPr lang="en-US" altLang="ko-KR" dirty="0" err="1" smtClean="0"/>
              <a:t>utils.ts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round2, </a:t>
            </a:r>
            <a:r>
              <a:rPr lang="en-US" altLang="ko-KR" dirty="0" err="1" smtClean="0"/>
              <a:t>formatNumberWithDecimal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추가 </a:t>
            </a:r>
            <a:endParaRPr lang="en-US" altLang="ko-KR" dirty="0" smtClean="0"/>
          </a:p>
          <a:p>
            <a:r>
              <a:rPr lang="en-US" altLang="ko-KR" dirty="0" smtClean="0"/>
              <a:t>6. lib/actions/</a:t>
            </a:r>
            <a:r>
              <a:rPr lang="en-US" altLang="ko-KR" dirty="0" err="1" smtClean="0"/>
              <a:t>cart.actions.ts</a:t>
            </a:r>
            <a:r>
              <a:rPr lang="ko-KR" altLang="en-US" dirty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7. components/shared/header/cart-</a:t>
            </a:r>
            <a:r>
              <a:rPr lang="en-US" altLang="ko-KR" dirty="0" err="1" smtClean="0"/>
              <a:t>button.tsx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8. types/</a:t>
            </a:r>
            <a:r>
              <a:rPr lang="en-US" altLang="ko-KR" dirty="0" err="1" smtClean="0"/>
              <a:t>index.ts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Cart </a:t>
            </a:r>
            <a:r>
              <a:rPr lang="ko-KR" altLang="en-US" dirty="0" smtClean="0"/>
              <a:t>타입 추가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5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en-US" altLang="ko-KR" dirty="0" err="1"/>
              <a:t>shadcn</a:t>
            </a:r>
            <a:r>
              <a:rPr lang="ko-KR" altLang="en-US" dirty="0"/>
              <a:t>의 </a:t>
            </a:r>
            <a:r>
              <a:rPr lang="en-US" altLang="ko-KR" dirty="0"/>
              <a:t>toast </a:t>
            </a:r>
            <a:r>
              <a:rPr lang="ko-KR" altLang="en-US" dirty="0"/>
              <a:t>컴포넌트 추가 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add toast </a:t>
            </a:r>
            <a:endParaRPr lang="en-US" altLang="ko-KR" dirty="0" smtClean="0"/>
          </a:p>
          <a:p>
            <a:r>
              <a:rPr lang="en-US" altLang="ko-KR" dirty="0" smtClean="0"/>
              <a:t>10. components/shared/product/add-to-</a:t>
            </a:r>
            <a:r>
              <a:rPr lang="en-US" altLang="ko-KR" dirty="0" err="1" smtClean="0"/>
              <a:t>cart.tsx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en-US" altLang="ko-KR" dirty="0"/>
              <a:t>app/(root)/product/[slug]/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12. use</a:t>
            </a:r>
            <a:r>
              <a:rPr lang="ko-KR" altLang="en-US" dirty="0" smtClean="0"/>
              <a:t> </a:t>
            </a:r>
            <a:r>
              <a:rPr lang="en-US" altLang="ko-KR" dirty="0" smtClean="0"/>
              <a:t>client, use server</a:t>
            </a:r>
            <a:r>
              <a:rPr lang="ko-KR" altLang="en-US" dirty="0" smtClean="0"/>
              <a:t>의 에러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r>
              <a:rPr lang="en-US" altLang="ko-KR" dirty="0" smtClean="0"/>
              <a:t>13. cart</a:t>
            </a:r>
            <a:r>
              <a:rPr lang="ko-KR" altLang="en-US" dirty="0" smtClean="0"/>
              <a:t> 스키마를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drizzle-kit push  (DB</a:t>
            </a:r>
            <a:r>
              <a:rPr lang="ko-KR" altLang="en-US" dirty="0"/>
              <a:t>에 </a:t>
            </a:r>
            <a:r>
              <a:rPr lang="en-US" altLang="ko-KR" dirty="0"/>
              <a:t>users table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3356992"/>
            <a:ext cx="4457586" cy="251970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0848528" y="2636912"/>
            <a:ext cx="432048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464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13. create cart </a:t>
            </a:r>
            <a:r>
              <a:rPr lang="en-US" altLang="ko-KR" b="1" dirty="0" smtClean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lib/</a:t>
            </a:r>
            <a:r>
              <a:rPr lang="en-US" altLang="ko-KR" dirty="0" err="1" smtClean="0"/>
              <a:t>utils.ts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formatCurrency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2. lib/actions/</a:t>
            </a:r>
            <a:r>
              <a:rPr lang="en-US" altLang="ko-KR" dirty="0" err="1" smtClean="0"/>
              <a:t>cart.actions.ts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removeItemFromCart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적용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컴포넌트 추가 </a:t>
            </a:r>
            <a:endParaRPr lang="en-US" altLang="ko-KR" dirty="0" smtClean="0"/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add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app/(root)/</a:t>
            </a:r>
            <a:r>
              <a:rPr lang="en-US" altLang="ko-KR" dirty="0" smtClean="0"/>
              <a:t>cart/cart-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/>
              <a:t>app/(root)/</a:t>
            </a:r>
            <a:r>
              <a:rPr lang="en-US" altLang="ko-KR" dirty="0" smtClean="0"/>
              <a:t>cart/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9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1978382"/>
            <a:ext cx="5653151" cy="37548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생략 </a:t>
            </a:r>
            <a:r>
              <a:rPr lang="en-US" altLang="ko-KR" sz="1400" dirty="0" smtClean="0"/>
              <a:t>… </a:t>
            </a:r>
            <a:r>
              <a:rPr lang="ko-KR" altLang="en-US" sz="1400" dirty="0" smtClean="0"/>
              <a:t>다음 내용 추가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CURRENCY_FORMATTER = new </a:t>
            </a:r>
            <a:r>
              <a:rPr lang="en-US" altLang="ko-KR" sz="1400" dirty="0" err="1"/>
              <a:t>Intl.NumberFormat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en</a:t>
            </a:r>
            <a:r>
              <a:rPr lang="en-US" altLang="ko-KR" sz="1400" dirty="0"/>
              <a:t>-US', {</a:t>
            </a:r>
          </a:p>
          <a:p>
            <a:r>
              <a:rPr lang="en-US" altLang="ko-KR" sz="1400" dirty="0"/>
              <a:t>  currency: 'USD',</a:t>
            </a:r>
          </a:p>
          <a:p>
            <a:r>
              <a:rPr lang="en-US" altLang="ko-KR" sz="1400" dirty="0"/>
              <a:t>  style: 'currency',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minimumFractionDigits</a:t>
            </a:r>
            <a:r>
              <a:rPr lang="en-US" altLang="ko-KR" sz="1400" dirty="0"/>
              <a:t>: 2,</a:t>
            </a:r>
          </a:p>
          <a:p>
            <a:r>
              <a:rPr lang="en-US" altLang="ko-KR" sz="1400" dirty="0"/>
              <a:t>})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export function </a:t>
            </a:r>
            <a:r>
              <a:rPr lang="en-US" altLang="ko-KR" sz="1400" dirty="0" err="1"/>
              <a:t>formatCurrency</a:t>
            </a:r>
            <a:r>
              <a:rPr lang="en-US" altLang="ko-KR" sz="1400" dirty="0"/>
              <a:t>(amount: number | string | null) {</a:t>
            </a:r>
          </a:p>
          <a:p>
            <a:r>
              <a:rPr lang="en-US" altLang="ko-KR" sz="1400" dirty="0"/>
              <a:t>  if (</a:t>
            </a:r>
            <a:r>
              <a:rPr lang="en-US" altLang="ko-KR" sz="1400" dirty="0" err="1"/>
              <a:t>typeof</a:t>
            </a:r>
            <a:r>
              <a:rPr lang="en-US" altLang="ko-KR" sz="1400" dirty="0"/>
              <a:t> amount === 'number') {</a:t>
            </a:r>
          </a:p>
          <a:p>
            <a:r>
              <a:rPr lang="en-US" altLang="ko-KR" sz="1400" dirty="0"/>
              <a:t>    return </a:t>
            </a:r>
            <a:r>
              <a:rPr lang="en-US" altLang="ko-KR" sz="1400" dirty="0" err="1"/>
              <a:t>CURRENCY_FORMATTER.format</a:t>
            </a:r>
            <a:r>
              <a:rPr lang="en-US" altLang="ko-KR" sz="1400" dirty="0"/>
              <a:t>(amount)</a:t>
            </a:r>
          </a:p>
          <a:p>
            <a:r>
              <a:rPr lang="en-US" altLang="ko-KR" sz="1400" dirty="0"/>
              <a:t>  } else if (</a:t>
            </a:r>
            <a:r>
              <a:rPr lang="en-US" altLang="ko-KR" sz="1400" dirty="0" err="1"/>
              <a:t>typeof</a:t>
            </a:r>
            <a:r>
              <a:rPr lang="en-US" altLang="ko-KR" sz="1400" dirty="0"/>
              <a:t> amount === 'string') {</a:t>
            </a:r>
          </a:p>
          <a:p>
            <a:r>
              <a:rPr lang="en-US" altLang="ko-KR" sz="1400" dirty="0"/>
              <a:t>    return </a:t>
            </a:r>
            <a:r>
              <a:rPr lang="en-US" altLang="ko-KR" sz="1400" dirty="0" err="1"/>
              <a:t>CURRENCY_FORMATTER.format</a:t>
            </a:r>
            <a:r>
              <a:rPr lang="en-US" altLang="ko-KR" sz="1400" dirty="0"/>
              <a:t>(Number(amount))</a:t>
            </a:r>
          </a:p>
          <a:p>
            <a:r>
              <a:rPr lang="en-US" altLang="ko-KR" sz="1400" dirty="0"/>
              <a:t>  } else {</a:t>
            </a:r>
          </a:p>
          <a:p>
            <a:r>
              <a:rPr lang="en-US" altLang="ko-KR" sz="1400" dirty="0"/>
              <a:t>    return '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'</a:t>
            </a:r>
          </a:p>
          <a:p>
            <a:r>
              <a:rPr lang="en-US" altLang="ko-KR" sz="1400" dirty="0"/>
              <a:t>  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0234"/>
            <a:ext cx="127310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/lib/</a:t>
            </a:r>
            <a:r>
              <a:rPr lang="en-US" altLang="ko-KR" dirty="0" err="1" smtClean="0"/>
              <a:t>utils.ts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7848" y="5270945"/>
            <a:ext cx="648171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  "extends": ["next/core-web-vitals", "next/typescript", "</a:t>
            </a:r>
            <a:r>
              <a:rPr lang="en-US" altLang="ko-KR" sz="1400" dirty="0" err="1"/>
              <a:t>eslint:recommended</a:t>
            </a:r>
            <a:r>
              <a:rPr lang="en-US" altLang="ko-KR" sz="1400" dirty="0"/>
              <a:t>"],</a:t>
            </a:r>
          </a:p>
          <a:p>
            <a:r>
              <a:rPr lang="en-US" altLang="ko-KR" sz="1400" b="1" dirty="0"/>
              <a:t>  "rules": {</a:t>
            </a:r>
          </a:p>
          <a:p>
            <a:r>
              <a:rPr lang="en-US" altLang="ko-KR" sz="1400" b="1" dirty="0"/>
              <a:t>    "@typescript-</a:t>
            </a:r>
            <a:r>
              <a:rPr lang="en-US" altLang="ko-KR" sz="1400" b="1" dirty="0" err="1"/>
              <a:t>eslint</a:t>
            </a:r>
            <a:r>
              <a:rPr lang="en-US" altLang="ko-KR" sz="1400" b="1" dirty="0"/>
              <a:t>/no-explicit-any": "off"</a:t>
            </a:r>
          </a:p>
          <a:p>
            <a:r>
              <a:rPr lang="en-US" altLang="ko-KR" sz="1400" b="1" dirty="0"/>
              <a:t>  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932326" y="4885086"/>
            <a:ext cx="12618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eslint.json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6783" y="3530316"/>
            <a:ext cx="43476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export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formatError</a:t>
            </a:r>
            <a:r>
              <a:rPr lang="en-US" altLang="ko-KR" sz="1400" dirty="0"/>
              <a:t> = (error: any): string =&gt; </a:t>
            </a:r>
            <a:r>
              <a:rPr lang="en-US" altLang="ko-KR" sz="1400" dirty="0" smtClean="0"/>
              <a:t>{</a:t>
            </a:r>
            <a:br>
              <a:rPr lang="en-US" altLang="ko-KR" sz="1400" dirty="0" smtClean="0"/>
            </a:br>
            <a:r>
              <a:rPr lang="en-US" altLang="ko-KR" sz="1400" dirty="0" smtClean="0"/>
              <a:t> …. 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위에서</a:t>
            </a:r>
            <a:r>
              <a:rPr lang="en-US" altLang="ko-KR" sz="1400" dirty="0" smtClean="0"/>
              <a:t> any </a:t>
            </a:r>
            <a:r>
              <a:rPr lang="ko-KR" altLang="en-US" sz="1400" dirty="0" smtClean="0"/>
              <a:t>타입 허용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896200" y="4654899"/>
            <a:ext cx="72503" cy="130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631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</a:t>
            </a:r>
            <a:r>
              <a:rPr lang="ko-KR" altLang="en-US" dirty="0"/>
              <a:t> 페이지 </a:t>
            </a:r>
            <a:r>
              <a:rPr lang="ko-KR" altLang="en-US" dirty="0" smtClean="0"/>
              <a:t>완성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Cart</a:t>
            </a:r>
            <a:r>
              <a:rPr lang="ko-KR" altLang="en-US" dirty="0"/>
              <a:t> 페이지 </a:t>
            </a:r>
            <a:r>
              <a:rPr lang="ko-KR" altLang="en-US" dirty="0" smtClean="0"/>
              <a:t>완성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localhost:3000/cart</a:t>
            </a:r>
            <a:r>
              <a:rPr lang="en-US" altLang="ko-KR" dirty="0" smtClean="0"/>
              <a:t> 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daiso-shopping.vercel.app/cart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096" y="1589923"/>
            <a:ext cx="4561576" cy="2246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096" y="4028754"/>
            <a:ext cx="4561576" cy="22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49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14. get shipping </a:t>
            </a:r>
            <a:r>
              <a:rPr lang="en-US" altLang="ko-KR" b="1" dirty="0" smtClean="0"/>
              <a:t>address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shippingAddressSchema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2. types/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ShippingAddress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/>
          </a:p>
          <a:p>
            <a:r>
              <a:rPr lang="en-US" altLang="ko-KR" dirty="0" smtClean="0"/>
              <a:t>3. lib/constants/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shippingAddressDefaultValues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users</a:t>
            </a:r>
            <a:r>
              <a:rPr lang="ko-KR" altLang="en-US" dirty="0" smtClean="0"/>
              <a:t> 테이블에 </a:t>
            </a:r>
            <a:r>
              <a:rPr lang="en-US" altLang="ko-KR" dirty="0" smtClean="0"/>
              <a:t>address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5-6. lib/actions/</a:t>
            </a:r>
            <a:r>
              <a:rPr lang="en-US" altLang="ko-KR" dirty="0" err="1" smtClean="0"/>
              <a:t>user.actions.ts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getUserById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updateUserAddress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추가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32856"/>
            <a:ext cx="5653920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// USERS</a:t>
            </a:r>
          </a:p>
          <a:p>
            <a:r>
              <a:rPr lang="en-US" altLang="ko-KR" sz="1600" dirty="0"/>
              <a:t>export </a:t>
            </a:r>
            <a:r>
              <a:rPr lang="en-US" altLang="ko-KR" sz="1600" dirty="0" err="1"/>
              <a:t>const</a:t>
            </a:r>
            <a:r>
              <a:rPr lang="en-US" altLang="ko-KR" sz="1600" dirty="0"/>
              <a:t> users = </a:t>
            </a:r>
            <a:r>
              <a:rPr lang="en-US" altLang="ko-KR" sz="1600" dirty="0" err="1"/>
              <a:t>pgTable</a:t>
            </a:r>
            <a:r>
              <a:rPr lang="en-US" altLang="ko-KR" sz="1600" dirty="0"/>
              <a:t>('user', {</a:t>
            </a:r>
          </a:p>
          <a:p>
            <a:r>
              <a:rPr lang="en-US" altLang="ko-KR" sz="1600" dirty="0"/>
              <a:t>  id: </a:t>
            </a:r>
            <a:r>
              <a:rPr lang="en-US" altLang="ko-KR" sz="1600" dirty="0" err="1"/>
              <a:t>uuid</a:t>
            </a:r>
            <a:r>
              <a:rPr lang="en-US" altLang="ko-KR" sz="1600" dirty="0"/>
              <a:t>('id').</a:t>
            </a:r>
            <a:r>
              <a:rPr lang="en-US" altLang="ko-KR" sz="1600" dirty="0" err="1"/>
              <a:t>defaultRandom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primaryKey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notNull</a:t>
            </a:r>
            <a:r>
              <a:rPr lang="en-US" altLang="ko-KR" sz="1600" dirty="0"/>
              <a:t>(),</a:t>
            </a:r>
          </a:p>
          <a:p>
            <a:r>
              <a:rPr lang="en-US" altLang="ko-KR" sz="1600" dirty="0"/>
              <a:t>  name: text('name'),</a:t>
            </a:r>
          </a:p>
          <a:p>
            <a:r>
              <a:rPr lang="en-US" altLang="ko-KR" sz="1600" dirty="0"/>
              <a:t>  email: text('email').unique(),</a:t>
            </a:r>
          </a:p>
          <a:p>
            <a:r>
              <a:rPr lang="en-US" altLang="ko-KR" sz="1600" dirty="0"/>
              <a:t>  role: text('role').</a:t>
            </a:r>
            <a:r>
              <a:rPr lang="en-US" altLang="ko-KR" sz="1600" dirty="0" err="1"/>
              <a:t>notNull</a:t>
            </a:r>
            <a:r>
              <a:rPr lang="en-US" altLang="ko-KR" sz="1600" dirty="0"/>
              <a:t>().default('user'),</a:t>
            </a:r>
          </a:p>
          <a:p>
            <a:r>
              <a:rPr lang="en-US" altLang="ko-KR" sz="1600" dirty="0"/>
              <a:t>  password: text('password'),</a:t>
            </a:r>
          </a:p>
          <a:p>
            <a:r>
              <a:rPr lang="en-US" altLang="ko-KR" sz="1600" dirty="0"/>
              <a:t>  </a:t>
            </a:r>
            <a:r>
              <a:rPr lang="en-US" altLang="ko-KR" sz="1600" dirty="0" err="1"/>
              <a:t>emailVerified</a:t>
            </a:r>
            <a:r>
              <a:rPr lang="en-US" altLang="ko-KR" sz="1600" dirty="0"/>
              <a:t>: timestamp('</a:t>
            </a:r>
            <a:r>
              <a:rPr lang="en-US" altLang="ko-KR" sz="1600" dirty="0" err="1"/>
              <a:t>emailVerified</a:t>
            </a:r>
            <a:r>
              <a:rPr lang="en-US" altLang="ko-KR" sz="1600" dirty="0"/>
              <a:t>', { mode: 'date' }),</a:t>
            </a:r>
          </a:p>
          <a:p>
            <a:r>
              <a:rPr lang="en-US" altLang="ko-KR" sz="1600" dirty="0"/>
              <a:t>  image: text('image'),</a:t>
            </a:r>
          </a:p>
          <a:p>
            <a:r>
              <a:rPr lang="en-US" altLang="ko-KR" sz="1600" dirty="0"/>
              <a:t>  </a:t>
            </a:r>
            <a:r>
              <a:rPr lang="en-US" altLang="ko-KR" sz="1600" b="1" dirty="0"/>
              <a:t>address: </a:t>
            </a:r>
            <a:r>
              <a:rPr lang="en-US" altLang="ko-KR" sz="1600" b="1" dirty="0" err="1"/>
              <a:t>json</a:t>
            </a:r>
            <a:r>
              <a:rPr lang="en-US" altLang="ko-KR" sz="1600" b="1" dirty="0"/>
              <a:t>('address').$type&lt;</a:t>
            </a:r>
            <a:r>
              <a:rPr lang="en-US" altLang="ko-KR" sz="1600" b="1" dirty="0" err="1"/>
              <a:t>ShippingAddress</a:t>
            </a:r>
            <a:r>
              <a:rPr lang="en-US" altLang="ko-KR" sz="1600" b="1" dirty="0"/>
              <a:t>&gt;(),</a:t>
            </a:r>
          </a:p>
          <a:p>
            <a:r>
              <a:rPr lang="en-US" altLang="ko-KR" sz="1600" dirty="0" smtClean="0"/>
              <a:t>})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07310" y="1772816"/>
            <a:ext cx="15728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schema.ts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549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7. components/shared/checkout-</a:t>
            </a:r>
            <a:r>
              <a:rPr lang="en-US" altLang="ko-KR" dirty="0" err="1" smtClean="0"/>
              <a:t>steps.tsx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/>
              <a:t>app/(root)/</a:t>
            </a:r>
            <a:r>
              <a:rPr lang="en-US" altLang="ko-KR" dirty="0" smtClean="0"/>
              <a:t>shipping-address/shipping-address-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패키지들을 추가 설치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smtClean="0"/>
              <a:t>react-hook-form </a:t>
            </a:r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@</a:t>
            </a:r>
            <a:r>
              <a:rPr lang="en-US" altLang="ko-KR" dirty="0" err="1" smtClean="0"/>
              <a:t>hookform</a:t>
            </a:r>
            <a:r>
              <a:rPr lang="en-US" altLang="ko-KR" dirty="0" smtClean="0"/>
              <a:t>/resolvers</a:t>
            </a:r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shadcn@latest</a:t>
            </a:r>
            <a:r>
              <a:rPr lang="en-US" altLang="ko-KR" dirty="0"/>
              <a:t> add </a:t>
            </a:r>
            <a:r>
              <a:rPr lang="en-US" altLang="ko-KR" dirty="0" smtClean="0"/>
              <a:t>form </a:t>
            </a:r>
          </a:p>
          <a:p>
            <a:r>
              <a:rPr lang="en-US" altLang="ko-KR" dirty="0" smtClean="0"/>
              <a:t>9. </a:t>
            </a:r>
            <a:r>
              <a:rPr lang="en-US" altLang="ko-KR" dirty="0"/>
              <a:t>app/(root)/</a:t>
            </a:r>
            <a:r>
              <a:rPr lang="en-US" altLang="ko-KR" dirty="0" smtClean="0"/>
              <a:t>shipping-address/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추가된 스키마를 데이터베이스에</a:t>
            </a:r>
            <a:r>
              <a:rPr lang="en-US" altLang="ko-KR" dirty="0" smtClean="0"/>
              <a:t> push </a:t>
            </a:r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npx</a:t>
            </a:r>
            <a:r>
              <a:rPr lang="en-US" altLang="ko-KR" dirty="0"/>
              <a:t> drizzle-kit </a:t>
            </a:r>
            <a:r>
              <a:rPr lang="en-US" altLang="ko-KR" dirty="0" smtClean="0"/>
              <a:t>push </a:t>
            </a:r>
          </a:p>
          <a:p>
            <a:r>
              <a:rPr lang="en-US" altLang="ko-KR" dirty="0" smtClean="0"/>
              <a:t>11. deploy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test </a:t>
            </a:r>
          </a:p>
          <a:p>
            <a:r>
              <a:rPr lang="en-US" altLang="ko-KR" dirty="0" smtClean="0"/>
              <a:t>12. </a:t>
            </a:r>
            <a:r>
              <a:rPr lang="en-US" altLang="ko-KR" dirty="0" err="1" smtClean="0"/>
              <a:t>eslint</a:t>
            </a:r>
            <a:r>
              <a:rPr lang="ko-KR" altLang="en-US" dirty="0" smtClean="0"/>
              <a:t> 에러 수정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75920" y="4755915"/>
            <a:ext cx="6481711" cy="1600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  "extends": ["next/core-web-vitals", "next/typescript", "</a:t>
            </a:r>
            <a:r>
              <a:rPr lang="en-US" altLang="ko-KR" sz="1400" dirty="0" err="1"/>
              <a:t>eslint:recommended</a:t>
            </a:r>
            <a:r>
              <a:rPr lang="en-US" altLang="ko-KR" sz="1400" dirty="0"/>
              <a:t>"],</a:t>
            </a:r>
          </a:p>
          <a:p>
            <a:r>
              <a:rPr lang="en-US" altLang="ko-KR" sz="1400" dirty="0"/>
              <a:t>  "rules": {</a:t>
            </a:r>
          </a:p>
          <a:p>
            <a:r>
              <a:rPr lang="en-US" altLang="ko-KR" sz="1400" dirty="0"/>
              <a:t>    "@typescript-</a:t>
            </a:r>
            <a:r>
              <a:rPr lang="en-US" altLang="ko-KR" sz="1400" dirty="0" err="1"/>
              <a:t>eslint</a:t>
            </a:r>
            <a:r>
              <a:rPr lang="en-US" altLang="ko-KR" sz="1400" dirty="0"/>
              <a:t>/no-explicit-any": "off",</a:t>
            </a:r>
          </a:p>
          <a:p>
            <a:r>
              <a:rPr lang="en-US" altLang="ko-KR" sz="1400" dirty="0"/>
              <a:t>    "@typescript-</a:t>
            </a:r>
            <a:r>
              <a:rPr lang="en-US" altLang="ko-KR" sz="1400" dirty="0" err="1"/>
              <a:t>eslint</a:t>
            </a:r>
            <a:r>
              <a:rPr lang="en-US" altLang="ko-KR" sz="1400" dirty="0"/>
              <a:t>/no-non-null-asserted-optional-chain": "off"</a:t>
            </a:r>
          </a:p>
          <a:p>
            <a:r>
              <a:rPr lang="en-US" altLang="ko-KR" sz="1400" dirty="0"/>
              <a:t>  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595747" y="4381991"/>
            <a:ext cx="12618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eslint.json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111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8763"/>
            <a:ext cx="5641307" cy="3517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609347"/>
            <a:ext cx="5282428" cy="3496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5097" y="515719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Localhost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5697" y="5157192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Deployed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47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15. select payment </a:t>
            </a:r>
            <a:r>
              <a:rPr lang="en-US" altLang="ko-KR" b="1" dirty="0" smtClean="0"/>
              <a:t>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.</a:t>
            </a:r>
            <a:r>
              <a:rPr lang="en-US" altLang="ko-KR" dirty="0" err="1" smtClean="0"/>
              <a:t>env.local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PAYMENT_METHOD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2. lib/constants/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PAYMENT_METHODS, DEFAULT_PAYMENT_METHOD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3. lib/</a:t>
            </a:r>
            <a:r>
              <a:rPr lang="en-US" altLang="ko-KR" dirty="0" err="1" smtClean="0"/>
              <a:t>validator.ts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paymentMethodSchema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Users </a:t>
            </a:r>
            <a:r>
              <a:rPr lang="ko-KR" altLang="en-US" dirty="0" smtClean="0"/>
              <a:t>테이블에 </a:t>
            </a:r>
            <a:r>
              <a:rPr lang="en-US" altLang="ko-KR" dirty="0" err="1" smtClean="0"/>
              <a:t>paymentMethod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drizzle-kit push </a:t>
            </a:r>
          </a:p>
          <a:p>
            <a:r>
              <a:rPr lang="en-US" altLang="ko-KR" dirty="0" smtClean="0"/>
              <a:t>5. lib/actions/</a:t>
            </a:r>
            <a:r>
              <a:rPr lang="en-US" altLang="ko-KR" dirty="0" err="1" smtClean="0"/>
              <a:t>user.actions.ts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updateUserPaymentMethod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3475457"/>
            <a:ext cx="494520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// USERS</a:t>
            </a:r>
          </a:p>
          <a:p>
            <a:r>
              <a:rPr lang="en-US" altLang="ko-KR" sz="1400" dirty="0"/>
              <a:t>export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users = </a:t>
            </a:r>
            <a:r>
              <a:rPr lang="en-US" altLang="ko-KR" sz="1400" dirty="0" err="1"/>
              <a:t>pgTable</a:t>
            </a:r>
            <a:r>
              <a:rPr lang="en-US" altLang="ko-KR" sz="1400" dirty="0"/>
              <a:t>('user', {</a:t>
            </a:r>
          </a:p>
          <a:p>
            <a:r>
              <a:rPr lang="en-US" altLang="ko-KR" sz="1400" dirty="0"/>
              <a:t>  id: </a:t>
            </a:r>
            <a:r>
              <a:rPr lang="en-US" altLang="ko-KR" sz="1400" dirty="0" err="1"/>
              <a:t>uuid</a:t>
            </a:r>
            <a:r>
              <a:rPr lang="en-US" altLang="ko-KR" sz="1400" dirty="0"/>
              <a:t>('id').</a:t>
            </a:r>
            <a:r>
              <a:rPr lang="en-US" altLang="ko-KR" sz="1400" dirty="0" err="1"/>
              <a:t>defaultRandom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primaryKey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notNull</a:t>
            </a:r>
            <a:r>
              <a:rPr lang="en-US" altLang="ko-KR" sz="1400" dirty="0"/>
              <a:t>(),</a:t>
            </a:r>
          </a:p>
          <a:p>
            <a:r>
              <a:rPr lang="en-US" altLang="ko-KR" sz="1400" dirty="0"/>
              <a:t>  name: text('name'),</a:t>
            </a:r>
          </a:p>
          <a:p>
            <a:r>
              <a:rPr lang="en-US" altLang="ko-KR" sz="1400" dirty="0"/>
              <a:t>  email: text('email').unique(),</a:t>
            </a:r>
          </a:p>
          <a:p>
            <a:r>
              <a:rPr lang="en-US" altLang="ko-KR" sz="1400" dirty="0"/>
              <a:t>  role: text('role').</a:t>
            </a:r>
            <a:r>
              <a:rPr lang="en-US" altLang="ko-KR" sz="1400" dirty="0" err="1"/>
              <a:t>notNull</a:t>
            </a:r>
            <a:r>
              <a:rPr lang="en-US" altLang="ko-KR" sz="1400" dirty="0"/>
              <a:t>().default('user'),</a:t>
            </a:r>
          </a:p>
          <a:p>
            <a:r>
              <a:rPr lang="en-US" altLang="ko-KR" sz="1400" dirty="0"/>
              <a:t>  password: text('password'),</a:t>
            </a:r>
          </a:p>
          <a:p>
            <a:r>
              <a:rPr lang="en-US" altLang="ko-KR" sz="1400" dirty="0"/>
              <a:t>  </a:t>
            </a:r>
            <a:r>
              <a:rPr lang="en-US" altLang="ko-KR" sz="1400" dirty="0" err="1"/>
              <a:t>emailVerified</a:t>
            </a:r>
            <a:r>
              <a:rPr lang="en-US" altLang="ko-KR" sz="1400" dirty="0"/>
              <a:t>: timestamp('</a:t>
            </a:r>
            <a:r>
              <a:rPr lang="en-US" altLang="ko-KR" sz="1400" dirty="0" err="1"/>
              <a:t>emailVerified</a:t>
            </a:r>
            <a:r>
              <a:rPr lang="en-US" altLang="ko-KR" sz="1400" dirty="0"/>
              <a:t>', { mode: 'date' }),</a:t>
            </a:r>
          </a:p>
          <a:p>
            <a:r>
              <a:rPr lang="en-US" altLang="ko-KR" sz="1400" dirty="0"/>
              <a:t>  image: text('image'),</a:t>
            </a:r>
          </a:p>
          <a:p>
            <a:r>
              <a:rPr lang="en-US" altLang="ko-KR" sz="1400" dirty="0"/>
              <a:t>  address: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('address').$type&lt;</a:t>
            </a:r>
            <a:r>
              <a:rPr lang="en-US" altLang="ko-KR" sz="1400" dirty="0" err="1"/>
              <a:t>ShippingAddress</a:t>
            </a:r>
            <a:r>
              <a:rPr lang="en-US" altLang="ko-KR" sz="1400" dirty="0"/>
              <a:t>&gt;(),</a:t>
            </a:r>
          </a:p>
          <a:p>
            <a:r>
              <a:rPr lang="en-US" altLang="ko-KR" sz="1400" dirty="0"/>
              <a:t>  </a:t>
            </a:r>
            <a:r>
              <a:rPr lang="en-US" altLang="ko-KR" sz="1400" b="1" dirty="0" err="1"/>
              <a:t>paymentMethod</a:t>
            </a:r>
            <a:r>
              <a:rPr lang="en-US" altLang="ko-KR" sz="1400" b="1" dirty="0"/>
              <a:t>: text('</a:t>
            </a:r>
            <a:r>
              <a:rPr lang="en-US" altLang="ko-KR" sz="1400" b="1" dirty="0" err="1"/>
              <a:t>paymentMethod</a:t>
            </a:r>
            <a:r>
              <a:rPr lang="en-US" altLang="ko-KR" sz="1400" b="1" dirty="0"/>
              <a:t>'),</a:t>
            </a:r>
          </a:p>
          <a:p>
            <a:r>
              <a:rPr lang="en-US" altLang="ko-KR" sz="1400" dirty="0" smtClean="0"/>
              <a:t>})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828374" y="3106125"/>
            <a:ext cx="157286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0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pPr lvl="1"/>
            <a:r>
              <a:rPr lang="en-US" altLang="ko-KR" dirty="0" smtClean="0"/>
              <a:t>Tailwind CSS </a:t>
            </a:r>
            <a:r>
              <a:rPr lang="ko-KR" altLang="en-US" dirty="0" smtClean="0"/>
              <a:t>기반의 컴포넌트 라이브러리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각종 컴포넌트 사용 가능</a:t>
            </a:r>
            <a:r>
              <a:rPr lang="en-US" altLang="ko-KR" dirty="0" smtClean="0"/>
              <a:t>:  Button, Card, Badge, Chart, Input, Menu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Tailwind CSS</a:t>
            </a:r>
            <a:r>
              <a:rPr lang="ko-KR" altLang="en-US" dirty="0" smtClean="0"/>
              <a:t>에 컴포넌트 개념이 없다는 단점을 해결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디자인을 쉽게 수정할 수 있는 컴포넌트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https://ui.shadcn.com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Next.js </a:t>
            </a:r>
            <a:r>
              <a:rPr lang="ko-KR" altLang="en-US" dirty="0" smtClean="0"/>
              <a:t>프로젝트에서 사용하기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ui.shadcn.com/docs/installation/next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73640"/>
            <a:ext cx="1564694" cy="63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4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shadcn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radio-group </a:t>
            </a:r>
            <a:r>
              <a:rPr lang="ko-KR" altLang="en-US" dirty="0" smtClean="0"/>
              <a:t>추가 설치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shadcn@latest</a:t>
            </a:r>
            <a:r>
              <a:rPr lang="en-US" altLang="ko-KR" dirty="0" smtClean="0"/>
              <a:t> add radio-group </a:t>
            </a:r>
          </a:p>
          <a:p>
            <a:r>
              <a:rPr lang="en-US" altLang="ko-KR" dirty="0" smtClean="0"/>
              <a:t>7. </a:t>
            </a:r>
            <a:r>
              <a:rPr lang="en-US" altLang="ko-KR" dirty="0"/>
              <a:t>app/(root)/</a:t>
            </a:r>
            <a:r>
              <a:rPr lang="en-US" altLang="ko-KR" dirty="0" smtClean="0"/>
              <a:t>payment-method/payment-method-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/>
              <a:t>app/(root)/</a:t>
            </a:r>
            <a:r>
              <a:rPr lang="en-US" altLang="ko-KR" dirty="0" smtClean="0"/>
              <a:t>payment-method/</a:t>
            </a:r>
            <a:r>
              <a:rPr lang="en-US" altLang="ko-KR" dirty="0" err="1" smtClean="0"/>
              <a:t>page.tsx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9. build &amp; deploy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14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3"/>
            <a:ext cx="5414392" cy="33238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36" y="1600203"/>
            <a:ext cx="5414392" cy="3323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865" y="510658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Localhost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6465" y="5106580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Deployed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609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16. place </a:t>
            </a:r>
            <a:r>
              <a:rPr lang="en-US" altLang="ko-KR" b="1" dirty="0" smtClean="0"/>
              <a:t>order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schema.ts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orders, </a:t>
            </a:r>
            <a:r>
              <a:rPr lang="en-US" altLang="ko-KR" dirty="0" err="1" smtClean="0"/>
              <a:t>orderItems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 추가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ordersRelations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orderItemsRelations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2. lib/actions/</a:t>
            </a:r>
            <a:r>
              <a:rPr lang="en-US" altLang="ko-KR" dirty="0" err="1" smtClean="0"/>
              <a:t>order.actions.ts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에러 수정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/>
              <a:t>app/(root)/</a:t>
            </a:r>
            <a:r>
              <a:rPr lang="en-US" altLang="ko-KR" dirty="0" smtClean="0"/>
              <a:t>place-order/place-order-</a:t>
            </a:r>
            <a:r>
              <a:rPr lang="en-US" altLang="ko-KR" dirty="0" err="1" smtClean="0"/>
              <a:t>form.tsx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패키지 추가 설치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&gt;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 drizzle-</a:t>
            </a:r>
            <a:r>
              <a:rPr lang="en-US" altLang="ko-KR" dirty="0" err="1" smtClean="0"/>
              <a:t>zod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5. types/</a:t>
            </a:r>
            <a:r>
              <a:rPr lang="en-US" altLang="ko-KR" dirty="0" err="1" smtClean="0"/>
              <a:t>index.ts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PaymentResult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추가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233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600203"/>
            <a:ext cx="5300490" cy="45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9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폴더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daiso</a:t>
            </a:r>
            <a:r>
              <a:rPr lang="en-US" altLang="ko-KR" dirty="0" smtClean="0"/>
              <a:t>-shopping </a:t>
            </a:r>
          </a:p>
          <a:p>
            <a:r>
              <a:rPr lang="en-US" altLang="ko-KR" dirty="0" err="1" smtClean="0"/>
              <a:t>VSCode</a:t>
            </a:r>
            <a:r>
              <a:rPr lang="ko-KR" altLang="en-US" dirty="0" smtClean="0"/>
              <a:t>에서 위 프로젝트 폴더 열기 </a:t>
            </a:r>
            <a:endParaRPr lang="en-US" altLang="ko-KR" dirty="0" smtClean="0"/>
          </a:p>
          <a:p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이용하는 새로운 </a:t>
            </a:r>
            <a:r>
              <a:rPr lang="en-US" altLang="ko-KR" dirty="0" smtClean="0"/>
              <a:t>next.js </a:t>
            </a:r>
            <a:r>
              <a:rPr lang="ko-KR" altLang="en-US" dirty="0" smtClean="0"/>
              <a:t>프로젝트 생성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smtClean="0"/>
              <a:t>&gt; </a:t>
            </a:r>
            <a:r>
              <a:rPr lang="en-US" altLang="ko-KR" b="1" dirty="0" err="1"/>
              <a:t>npx</a:t>
            </a:r>
            <a:r>
              <a:rPr lang="en-US" altLang="ko-KR" b="1" dirty="0"/>
              <a:t> </a:t>
            </a:r>
            <a:r>
              <a:rPr lang="en-US" altLang="ko-KR" b="1" dirty="0" err="1"/>
              <a:t>shadcn@latest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init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356992"/>
            <a:ext cx="5328592" cy="33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설치된 내용 확인하기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Package.json</a:t>
            </a:r>
            <a:r>
              <a:rPr lang="en-US" altLang="ko-KR" dirty="0" smtClean="0"/>
              <a:t>  (</a:t>
            </a:r>
            <a:r>
              <a:rPr lang="ko-KR" altLang="en-US" dirty="0" smtClean="0"/>
              <a:t>이 프로젝트에 설치된 외부 패키지들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Components.json</a:t>
            </a:r>
            <a:r>
              <a:rPr lang="en-US" altLang="ko-KR" dirty="0" smtClean="0"/>
              <a:t>  (</a:t>
            </a:r>
            <a:r>
              <a:rPr lang="en-US" altLang="ko-KR" dirty="0" err="1" smtClean="0"/>
              <a:t>shadcn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의 환경 구성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err="1" smtClean="0"/>
              <a:t>Tailwind.config.ts</a:t>
            </a:r>
            <a:r>
              <a:rPr lang="en-US" altLang="ko-KR" dirty="0" smtClean="0"/>
              <a:t>  (</a:t>
            </a:r>
            <a:r>
              <a:rPr lang="ko-KR" altLang="en-US" dirty="0" smtClean="0"/>
              <a:t>각종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변수들 설정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lib/</a:t>
            </a:r>
            <a:r>
              <a:rPr lang="en-US" altLang="ko-KR" dirty="0" err="1" smtClean="0"/>
              <a:t>utils.ts</a:t>
            </a:r>
            <a:r>
              <a:rPr lang="en-US" altLang="ko-KR" dirty="0" smtClean="0"/>
              <a:t>   (</a:t>
            </a:r>
            <a:r>
              <a:rPr lang="en-US" altLang="ko-KR" dirty="0" err="1" smtClean="0"/>
              <a:t>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선언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8248" y="1169150"/>
            <a:ext cx="2621230" cy="53399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  "name": "</a:t>
            </a:r>
            <a:r>
              <a:rPr lang="en-US" altLang="ko-KR" sz="1100" dirty="0" err="1"/>
              <a:t>daiso</a:t>
            </a:r>
            <a:r>
              <a:rPr lang="en-US" altLang="ko-KR" sz="1100" dirty="0"/>
              <a:t>-shopping",</a:t>
            </a:r>
          </a:p>
          <a:p>
            <a:r>
              <a:rPr lang="en-US" altLang="ko-KR" sz="1100" dirty="0"/>
              <a:t>  "version": "0.1.0",</a:t>
            </a:r>
          </a:p>
          <a:p>
            <a:r>
              <a:rPr lang="en-US" altLang="ko-KR" sz="1100" dirty="0"/>
              <a:t>  "private": true,</a:t>
            </a:r>
          </a:p>
          <a:p>
            <a:r>
              <a:rPr lang="en-US" altLang="ko-KR" sz="1100" dirty="0"/>
              <a:t>  "scripts": {</a:t>
            </a:r>
          </a:p>
          <a:p>
            <a:r>
              <a:rPr lang="en-US" altLang="ko-KR" sz="1100" dirty="0"/>
              <a:t>    "dev": "next dev",</a:t>
            </a:r>
          </a:p>
          <a:p>
            <a:r>
              <a:rPr lang="en-US" altLang="ko-KR" sz="1100" dirty="0"/>
              <a:t>    "build": "next build",</a:t>
            </a:r>
          </a:p>
          <a:p>
            <a:r>
              <a:rPr lang="en-US" altLang="ko-KR" sz="1100" dirty="0"/>
              <a:t>    "start": "next start",</a:t>
            </a:r>
          </a:p>
          <a:p>
            <a:r>
              <a:rPr lang="en-US" altLang="ko-KR" sz="1100" dirty="0"/>
              <a:t>    "lint": "next lint"</a:t>
            </a:r>
          </a:p>
          <a:p>
            <a:r>
              <a:rPr lang="en-US" altLang="ko-KR" sz="1100" dirty="0"/>
              <a:t>  },</a:t>
            </a:r>
          </a:p>
          <a:p>
            <a:r>
              <a:rPr lang="en-US" altLang="ko-KR" sz="1100" dirty="0"/>
              <a:t>  "dependencies": {</a:t>
            </a:r>
          </a:p>
          <a:p>
            <a:r>
              <a:rPr lang="en-US" altLang="ko-KR" sz="1100" dirty="0"/>
              <a:t>    "class-variance-authority": "^0.7.0",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clsx</a:t>
            </a:r>
            <a:r>
              <a:rPr lang="en-US" altLang="ko-KR" sz="1100" dirty="0"/>
              <a:t>": "^2.1.1",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lucide</a:t>
            </a:r>
            <a:r>
              <a:rPr lang="en-US" altLang="ko-KR" sz="1100" dirty="0"/>
              <a:t>-react": "^0.461.0",</a:t>
            </a:r>
          </a:p>
          <a:p>
            <a:r>
              <a:rPr lang="en-US" altLang="ko-KR" sz="1100" b="1" dirty="0"/>
              <a:t>    "next": "14.2.16",</a:t>
            </a:r>
          </a:p>
          <a:p>
            <a:r>
              <a:rPr lang="en-US" altLang="ko-KR" sz="1100" b="1" dirty="0"/>
              <a:t>    "react": "^18",</a:t>
            </a:r>
          </a:p>
          <a:p>
            <a:r>
              <a:rPr lang="en-US" altLang="ko-KR" sz="1100" b="1" dirty="0"/>
              <a:t>    "react-</a:t>
            </a:r>
            <a:r>
              <a:rPr lang="en-US" altLang="ko-KR" sz="1100" b="1" dirty="0" err="1"/>
              <a:t>dom</a:t>
            </a:r>
            <a:r>
              <a:rPr lang="en-US" altLang="ko-KR" sz="1100" b="1" dirty="0"/>
              <a:t>": "^18",</a:t>
            </a:r>
          </a:p>
          <a:p>
            <a:r>
              <a:rPr lang="en-US" altLang="ko-KR" sz="1100" dirty="0"/>
              <a:t>    "tailwind-merge": "^2.5.5",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tailwindcss</a:t>
            </a:r>
            <a:r>
              <a:rPr lang="en-US" altLang="ko-KR" sz="1100" dirty="0"/>
              <a:t>-animate": "^1.0.7"</a:t>
            </a:r>
          </a:p>
          <a:p>
            <a:r>
              <a:rPr lang="en-US" altLang="ko-KR" sz="1100" dirty="0"/>
              <a:t>  },</a:t>
            </a:r>
          </a:p>
          <a:p>
            <a:r>
              <a:rPr lang="en-US" altLang="ko-KR" sz="1100" dirty="0"/>
              <a:t>  "</a:t>
            </a:r>
            <a:r>
              <a:rPr lang="en-US" altLang="ko-KR" sz="1100" dirty="0" err="1"/>
              <a:t>devDependencies</a:t>
            </a:r>
            <a:r>
              <a:rPr lang="en-US" altLang="ko-KR" sz="1100" dirty="0"/>
              <a:t>": {</a:t>
            </a:r>
          </a:p>
          <a:p>
            <a:r>
              <a:rPr lang="en-US" altLang="ko-KR" sz="1100" dirty="0"/>
              <a:t>    "@types/node": "^20",</a:t>
            </a:r>
          </a:p>
          <a:p>
            <a:r>
              <a:rPr lang="en-US" altLang="ko-KR" sz="1100" dirty="0"/>
              <a:t>    "@types/react": "^18",</a:t>
            </a:r>
          </a:p>
          <a:p>
            <a:r>
              <a:rPr lang="en-US" altLang="ko-KR" sz="1100" dirty="0"/>
              <a:t>    "@types/react-</a:t>
            </a:r>
            <a:r>
              <a:rPr lang="en-US" altLang="ko-KR" sz="1100" dirty="0" err="1"/>
              <a:t>dom</a:t>
            </a:r>
            <a:r>
              <a:rPr lang="en-US" altLang="ko-KR" sz="1100" dirty="0"/>
              <a:t>": "^18",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eslint</a:t>
            </a:r>
            <a:r>
              <a:rPr lang="en-US" altLang="ko-KR" sz="1100" dirty="0"/>
              <a:t>": "^8",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eslint</a:t>
            </a:r>
            <a:r>
              <a:rPr lang="en-US" altLang="ko-KR" sz="1100" dirty="0"/>
              <a:t>-</a:t>
            </a:r>
            <a:r>
              <a:rPr lang="en-US" altLang="ko-KR" sz="1100" dirty="0" err="1"/>
              <a:t>config</a:t>
            </a:r>
            <a:r>
              <a:rPr lang="en-US" altLang="ko-KR" sz="1100" dirty="0"/>
              <a:t>-next": "14.2.16",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postcss</a:t>
            </a:r>
            <a:r>
              <a:rPr lang="en-US" altLang="ko-KR" sz="1100" dirty="0"/>
              <a:t>": "^8",</a:t>
            </a:r>
          </a:p>
          <a:p>
            <a:r>
              <a:rPr lang="en-US" altLang="ko-KR" sz="1100" dirty="0"/>
              <a:t>    "</a:t>
            </a:r>
            <a:r>
              <a:rPr lang="en-US" altLang="ko-KR" sz="1100" dirty="0" err="1"/>
              <a:t>tailwindcss</a:t>
            </a:r>
            <a:r>
              <a:rPr lang="en-US" altLang="ko-KR" sz="1100" dirty="0"/>
              <a:t>": "^3.4.1",</a:t>
            </a:r>
          </a:p>
          <a:p>
            <a:r>
              <a:rPr lang="en-US" altLang="ko-KR" sz="1100" dirty="0"/>
              <a:t>    "typescript": "^5"</a:t>
            </a:r>
          </a:p>
          <a:p>
            <a:r>
              <a:rPr lang="en-US" altLang="ko-KR" sz="1100" dirty="0"/>
              <a:t>  }</a:t>
            </a:r>
          </a:p>
          <a:p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863752" y="4149080"/>
            <a:ext cx="397416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호환성 문제로 이전 버전으로 설치됨</a:t>
            </a:r>
            <a:endParaRPr lang="en-US" altLang="ko-KR" dirty="0" smtClean="0"/>
          </a:p>
          <a:p>
            <a:r>
              <a:rPr lang="en-US" altLang="ko-KR" dirty="0" smtClean="0"/>
              <a:t>- Next: 14.2.16 </a:t>
            </a:r>
          </a:p>
          <a:p>
            <a:r>
              <a:rPr lang="en-US" altLang="ko-KR" dirty="0" smtClean="0"/>
              <a:t>- React: 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4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23382</TotalTime>
  <Words>2231</Words>
  <Application>Microsoft Office PowerPoint</Application>
  <PresentationFormat>와이드스크린</PresentationFormat>
  <Paragraphs>1074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6" baseType="lpstr">
      <vt:lpstr>맑은 고딕</vt:lpstr>
      <vt:lpstr>Arial</vt:lpstr>
      <vt:lpstr>Office 테마</vt:lpstr>
      <vt:lpstr>웹서버보안프로그래밍  5. 쇼핑몰 예제 프로젝트</vt:lpstr>
      <vt:lpstr>전체 목차</vt:lpstr>
      <vt:lpstr>4. 쇼핑몰 예제 프로젝트</vt:lpstr>
      <vt:lpstr>1. 프로젝트 소개 </vt:lpstr>
      <vt:lpstr>사용 기술</vt:lpstr>
      <vt:lpstr>2. next.js 프로젝트 생성</vt:lpstr>
      <vt:lpstr>Shadcn/ui</vt:lpstr>
      <vt:lpstr>새로운 프로젝트 생성</vt:lpstr>
      <vt:lpstr>새로운 프로젝트 생성</vt:lpstr>
      <vt:lpstr>버튼 컴포넌트 테스트</vt:lpstr>
      <vt:lpstr>버튼 컴포넌트 추가 테스트</vt:lpstr>
      <vt:lpstr>테마 바꾸기 가능</vt:lpstr>
      <vt:lpstr>Commit and push to github </vt:lpstr>
      <vt:lpstr>Lessons </vt:lpstr>
      <vt:lpstr>04. Create website layout</vt:lpstr>
      <vt:lpstr>04. Create website layout</vt:lpstr>
      <vt:lpstr>05. List products</vt:lpstr>
      <vt:lpstr>05. List products</vt:lpstr>
      <vt:lpstr>빌드 에러 수정</vt:lpstr>
      <vt:lpstr>빌드 성공 후 push &amp; deploy</vt:lpstr>
      <vt:lpstr>06. setup drizzle orm and postgres database</vt:lpstr>
      <vt:lpstr>Vercel.com에서 database 생성하기 </vt:lpstr>
      <vt:lpstr>Vercel.com에서 database 생성하기 </vt:lpstr>
      <vt:lpstr>ORM(Object-Relational Mapping) - Prisma vs. Drizzle vs. Mongoose -</vt:lpstr>
      <vt:lpstr>Drizzle ORM 설치 </vt:lpstr>
      <vt:lpstr>Schema 생성</vt:lpstr>
      <vt:lpstr>Drizzle 환경 설정</vt:lpstr>
      <vt:lpstr>Schema를 vercel database에 적용</vt:lpstr>
      <vt:lpstr>Drizzle-kit studio 실행 </vt:lpstr>
      <vt:lpstr>샘플 데이터를 DB에 저장하기</vt:lpstr>
      <vt:lpstr>07. load products from database</vt:lpstr>
      <vt:lpstr>DB로부터 데이터 읽어오기</vt:lpstr>
      <vt:lpstr>초기 화면에 표시</vt:lpstr>
      <vt:lpstr>초기 화면 수정</vt:lpstr>
      <vt:lpstr>08. deploy on vercel</vt:lpstr>
      <vt:lpstr>09. create product details page</vt:lpstr>
      <vt:lpstr>컴포넌트 생성, 수정 </vt:lpstr>
      <vt:lpstr>Product details 페이지 생성</vt:lpstr>
      <vt:lpstr>Deploy </vt:lpstr>
      <vt:lpstr>10. implement authentication</vt:lpstr>
      <vt:lpstr>User 스키마, 테이블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 테스트</vt:lpstr>
      <vt:lpstr>Deploy </vt:lpstr>
      <vt:lpstr>11. create new user</vt:lpstr>
      <vt:lpstr>PowerPoint 프레젠테이션</vt:lpstr>
      <vt:lpstr>PowerPoint 프레젠테이션</vt:lpstr>
      <vt:lpstr>새로운 사용자 생성</vt:lpstr>
      <vt:lpstr>12. implement add to cart</vt:lpstr>
      <vt:lpstr>PowerPoint 프레젠테이션</vt:lpstr>
      <vt:lpstr>13. create cart page</vt:lpstr>
      <vt:lpstr>PowerPoint 프레젠테이션</vt:lpstr>
      <vt:lpstr>Cart 페이지 완성</vt:lpstr>
      <vt:lpstr>14. get shipping address</vt:lpstr>
      <vt:lpstr>PowerPoint 프레젠테이션</vt:lpstr>
      <vt:lpstr>PowerPoint 프레젠테이션</vt:lpstr>
      <vt:lpstr>15. select payment method</vt:lpstr>
      <vt:lpstr>PowerPoint 프레젠테이션</vt:lpstr>
      <vt:lpstr>PowerPoint 프레젠테이션</vt:lpstr>
      <vt:lpstr>16. place order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Paired Token과 그 응용</dc:title>
  <dc:creator>Windows 사용자</dc:creator>
  <cp:lastModifiedBy>bclee</cp:lastModifiedBy>
  <cp:revision>729</cp:revision>
  <cp:lastPrinted>2021-04-20T04:02:57Z</cp:lastPrinted>
  <dcterms:created xsi:type="dcterms:W3CDTF">2021-03-08T00:19:28Z</dcterms:created>
  <dcterms:modified xsi:type="dcterms:W3CDTF">2024-12-11T08:49:16Z</dcterms:modified>
</cp:coreProperties>
</file>